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4">
  <p:sldMasterIdLst>
    <p:sldMasterId id="2147483648" r:id="rId1"/>
  </p:sldMasterIdLst>
  <p:notesMasterIdLst>
    <p:notesMasterId r:id="rId12"/>
  </p:notesMasterIdLst>
  <p:sldIdLst>
    <p:sldId id="256" r:id="rId2"/>
    <p:sldId id="322" r:id="rId3"/>
    <p:sldId id="257" r:id="rId4"/>
    <p:sldId id="269" r:id="rId5"/>
    <p:sldId id="16619" r:id="rId6"/>
    <p:sldId id="16620" r:id="rId7"/>
    <p:sldId id="16624" r:id="rId8"/>
    <p:sldId id="16615" r:id="rId9"/>
    <p:sldId id="16617" r:id="rId10"/>
    <p:sldId id="623" r:id="rId11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AE9CA"/>
    <a:srgbClr val="174376"/>
    <a:srgbClr val="F0C26D"/>
    <a:srgbClr val="224CA0"/>
    <a:srgbClr val="7EB7B1"/>
    <a:srgbClr val="E68242"/>
    <a:srgbClr val="E87B4F"/>
    <a:srgbClr val="808080"/>
    <a:srgbClr val="37609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淺色樣式 1 - 輔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1336" autoAdjust="0"/>
  </p:normalViewPr>
  <p:slideViewPr>
    <p:cSldViewPr>
      <p:cViewPr varScale="1">
        <p:scale>
          <a:sx n="68" d="100"/>
          <a:sy n="68" d="100"/>
        </p:scale>
        <p:origin x="-91" y="-6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182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9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5F97C-416C-45CD-908E-B911D677D279}" type="datetimeFigureOut">
              <a:rPr lang="zh-TW" altLang="en-US" smtClean="0"/>
              <a:pPr/>
              <a:t>2024/8/16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93BA0-9A29-4304-B5DA-6918DF3D8FC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0312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ts val="2400"/>
              </a:lnSpc>
              <a:buFont typeface="+mj-lt"/>
              <a:buNone/>
            </a:pPr>
            <a:r>
              <a:rPr lang="zh-TW" altLang="en-US" dirty="0"/>
              <a:t>南區市集日的資料列上去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F93BA0-9A29-4304-B5DA-6918DF3D8FC2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21572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6.sv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9027D-84EC-4F86-9BFD-0DFA1D8C30C7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08787"/>
            <a:ext cx="12192000" cy="300355"/>
          </a:xfrm>
          <a:custGeom>
            <a:avLst/>
            <a:gdLst/>
            <a:ahLst/>
            <a:cxnLst/>
            <a:rect l="l" t="t" r="r" b="b"/>
            <a:pathLst>
              <a:path w="12192000" h="300355">
                <a:moveTo>
                  <a:pt x="12192000" y="0"/>
                </a:moveTo>
                <a:lnTo>
                  <a:pt x="0" y="0"/>
                </a:lnTo>
                <a:lnTo>
                  <a:pt x="0" y="300228"/>
                </a:lnTo>
                <a:lnTo>
                  <a:pt x="12192000" y="300228"/>
                </a:lnTo>
                <a:lnTo>
                  <a:pt x="12192000" y="0"/>
                </a:lnTo>
                <a:close/>
              </a:path>
            </a:pathLst>
          </a:custGeom>
          <a:solidFill>
            <a:srgbClr val="1743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08787"/>
            <a:ext cx="12192000" cy="300355"/>
          </a:xfrm>
          <a:custGeom>
            <a:avLst/>
            <a:gdLst/>
            <a:ahLst/>
            <a:cxnLst/>
            <a:rect l="l" t="t" r="r" b="b"/>
            <a:pathLst>
              <a:path w="12192000" h="300355">
                <a:moveTo>
                  <a:pt x="0" y="300228"/>
                </a:moveTo>
                <a:lnTo>
                  <a:pt x="12192000" y="300228"/>
                </a:lnTo>
                <a:lnTo>
                  <a:pt x="12192000" y="0"/>
                </a:lnTo>
                <a:lnTo>
                  <a:pt x="0" y="0"/>
                </a:lnTo>
                <a:lnTo>
                  <a:pt x="0" y="300228"/>
                </a:lnTo>
                <a:close/>
              </a:path>
            </a:pathLst>
          </a:custGeom>
          <a:ln w="12700">
            <a:solidFill>
              <a:srgbClr val="1743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7012" y="451103"/>
            <a:ext cx="11715115" cy="302260"/>
          </a:xfrm>
          <a:custGeom>
            <a:avLst/>
            <a:gdLst/>
            <a:ahLst/>
            <a:cxnLst/>
            <a:rect l="l" t="t" r="r" b="b"/>
            <a:pathLst>
              <a:path w="11715115" h="302259">
                <a:moveTo>
                  <a:pt x="11714988" y="0"/>
                </a:moveTo>
                <a:lnTo>
                  <a:pt x="0" y="0"/>
                </a:lnTo>
                <a:lnTo>
                  <a:pt x="0" y="301751"/>
                </a:lnTo>
                <a:lnTo>
                  <a:pt x="11714988" y="301751"/>
                </a:lnTo>
                <a:lnTo>
                  <a:pt x="11714988" y="0"/>
                </a:lnTo>
                <a:close/>
              </a:path>
            </a:pathLst>
          </a:custGeom>
          <a:solidFill>
            <a:srgbClr val="F0C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77012" y="451103"/>
            <a:ext cx="11715115" cy="302260"/>
          </a:xfrm>
          <a:custGeom>
            <a:avLst/>
            <a:gdLst/>
            <a:ahLst/>
            <a:cxnLst/>
            <a:rect l="l" t="t" r="r" b="b"/>
            <a:pathLst>
              <a:path w="11715115" h="302259">
                <a:moveTo>
                  <a:pt x="0" y="301751"/>
                </a:moveTo>
                <a:lnTo>
                  <a:pt x="11714988" y="301751"/>
                </a:lnTo>
                <a:lnTo>
                  <a:pt x="11714988" y="0"/>
                </a:lnTo>
                <a:lnTo>
                  <a:pt x="0" y="0"/>
                </a:lnTo>
                <a:lnTo>
                  <a:pt x="0" y="301751"/>
                </a:lnTo>
                <a:close/>
              </a:path>
            </a:pathLst>
          </a:custGeom>
          <a:ln w="12700">
            <a:solidFill>
              <a:srgbClr val="F0C2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705611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59">
                <a:moveTo>
                  <a:pt x="10364724" y="0"/>
                </a:moveTo>
                <a:lnTo>
                  <a:pt x="0" y="0"/>
                </a:lnTo>
                <a:lnTo>
                  <a:pt x="0" y="301751"/>
                </a:lnTo>
                <a:lnTo>
                  <a:pt x="10364724" y="301751"/>
                </a:lnTo>
                <a:lnTo>
                  <a:pt x="10364724" y="0"/>
                </a:lnTo>
                <a:close/>
              </a:path>
            </a:pathLst>
          </a:custGeom>
          <a:solidFill>
            <a:srgbClr val="E68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705611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59">
                <a:moveTo>
                  <a:pt x="0" y="301751"/>
                </a:moveTo>
                <a:lnTo>
                  <a:pt x="10364724" y="301751"/>
                </a:lnTo>
                <a:lnTo>
                  <a:pt x="10364724" y="0"/>
                </a:lnTo>
                <a:lnTo>
                  <a:pt x="0" y="0"/>
                </a:lnTo>
                <a:lnTo>
                  <a:pt x="0" y="301751"/>
                </a:lnTo>
                <a:close/>
              </a:path>
            </a:pathLst>
          </a:custGeom>
          <a:ln w="12700">
            <a:solidFill>
              <a:srgbClr val="E682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827276" y="5931408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60">
                <a:moveTo>
                  <a:pt x="0" y="301752"/>
                </a:moveTo>
                <a:lnTo>
                  <a:pt x="10364724" y="301752"/>
                </a:lnTo>
                <a:lnTo>
                  <a:pt x="10364724" y="0"/>
                </a:lnTo>
                <a:lnTo>
                  <a:pt x="0" y="0"/>
                </a:lnTo>
                <a:lnTo>
                  <a:pt x="0" y="301752"/>
                </a:lnTo>
                <a:close/>
              </a:path>
            </a:pathLst>
          </a:custGeom>
          <a:solidFill>
            <a:srgbClr val="1743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827276" y="5931408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60">
                <a:moveTo>
                  <a:pt x="0" y="301752"/>
                </a:moveTo>
                <a:lnTo>
                  <a:pt x="475488" y="301752"/>
                </a:lnTo>
              </a:path>
              <a:path w="10365105" h="302260">
                <a:moveTo>
                  <a:pt x="10364724" y="0"/>
                </a:moveTo>
                <a:lnTo>
                  <a:pt x="0" y="0"/>
                </a:lnTo>
                <a:lnTo>
                  <a:pt x="0" y="301752"/>
                </a:lnTo>
              </a:path>
            </a:pathLst>
          </a:custGeom>
          <a:ln w="12700">
            <a:solidFill>
              <a:srgbClr val="1743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302764" y="6152388"/>
            <a:ext cx="9889490" cy="254635"/>
          </a:xfrm>
          <a:custGeom>
            <a:avLst/>
            <a:gdLst/>
            <a:ahLst/>
            <a:cxnLst/>
            <a:rect l="l" t="t" r="r" b="b"/>
            <a:pathLst>
              <a:path w="9889490" h="254635">
                <a:moveTo>
                  <a:pt x="0" y="254508"/>
                </a:moveTo>
                <a:lnTo>
                  <a:pt x="9889236" y="254508"/>
                </a:lnTo>
                <a:lnTo>
                  <a:pt x="9889236" y="0"/>
                </a:lnTo>
                <a:lnTo>
                  <a:pt x="0" y="0"/>
                </a:lnTo>
                <a:lnTo>
                  <a:pt x="0" y="254508"/>
                </a:lnTo>
                <a:close/>
              </a:path>
            </a:pathLst>
          </a:custGeom>
          <a:solidFill>
            <a:srgbClr val="F0C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2302764" y="6152388"/>
            <a:ext cx="9889490" cy="300355"/>
          </a:xfrm>
          <a:custGeom>
            <a:avLst/>
            <a:gdLst/>
            <a:ahLst/>
            <a:cxnLst/>
            <a:rect l="l" t="t" r="r" b="b"/>
            <a:pathLst>
              <a:path w="9889490" h="300354">
                <a:moveTo>
                  <a:pt x="9889236" y="0"/>
                </a:moveTo>
                <a:lnTo>
                  <a:pt x="0" y="0"/>
                </a:lnTo>
                <a:lnTo>
                  <a:pt x="0" y="300228"/>
                </a:lnTo>
              </a:path>
            </a:pathLst>
          </a:custGeom>
          <a:ln w="12700">
            <a:solidFill>
              <a:srgbClr val="F0C2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827276" y="6406896"/>
            <a:ext cx="10365105" cy="300355"/>
          </a:xfrm>
          <a:custGeom>
            <a:avLst/>
            <a:gdLst/>
            <a:ahLst/>
            <a:cxnLst/>
            <a:rect l="l" t="t" r="r" b="b"/>
            <a:pathLst>
              <a:path w="10365105" h="300354">
                <a:moveTo>
                  <a:pt x="10364724" y="0"/>
                </a:moveTo>
                <a:lnTo>
                  <a:pt x="0" y="0"/>
                </a:lnTo>
                <a:lnTo>
                  <a:pt x="0" y="300227"/>
                </a:lnTo>
                <a:lnTo>
                  <a:pt x="10364724" y="300227"/>
                </a:lnTo>
                <a:lnTo>
                  <a:pt x="10364724" y="0"/>
                </a:lnTo>
                <a:close/>
              </a:path>
            </a:pathLst>
          </a:custGeom>
          <a:solidFill>
            <a:srgbClr val="E68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827276" y="6406896"/>
            <a:ext cx="10365105" cy="300355"/>
          </a:xfrm>
          <a:custGeom>
            <a:avLst/>
            <a:gdLst/>
            <a:ahLst/>
            <a:cxnLst/>
            <a:rect l="l" t="t" r="r" b="b"/>
            <a:pathLst>
              <a:path w="10365105" h="300354">
                <a:moveTo>
                  <a:pt x="0" y="300227"/>
                </a:moveTo>
                <a:lnTo>
                  <a:pt x="10364724" y="300227"/>
                </a:lnTo>
                <a:lnTo>
                  <a:pt x="10364724" y="0"/>
                </a:lnTo>
                <a:lnTo>
                  <a:pt x="0" y="0"/>
                </a:lnTo>
                <a:lnTo>
                  <a:pt x="0" y="300227"/>
                </a:lnTo>
                <a:close/>
              </a:path>
            </a:pathLst>
          </a:custGeom>
          <a:ln w="12700">
            <a:solidFill>
              <a:srgbClr val="E682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405883"/>
            <a:ext cx="2569463" cy="24521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02AB4-7AD4-4BB0-98CC-2FA66715CA2C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‹#›</a:t>
            </a:fld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xmlns="" val="90845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43CB8A22-5078-4045-BDD9-3B309C5D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60CB-E3DA-41C6-8403-2BF532CCDD77}" type="datetime1">
              <a:rPr lang="zh-TW" altLang="en-US" smtClean="0"/>
              <a:pPr/>
              <a:t>2024/8/16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D735F978-CF1A-4E8B-836C-BCEA4157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28146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Tm="6000">
        <p:blinds dir="vert"/>
      </p:transition>
    </mc:Choice>
    <mc:Fallback>
      <p:transition spd="slow" advTm="6000">
        <p:blinds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/>
        </p:nvSpPr>
        <p:spPr>
          <a:xfrm>
            <a:off x="-1" y="6727674"/>
            <a:ext cx="6096001" cy="130326"/>
          </a:xfrm>
          <a:prstGeom prst="rect">
            <a:avLst/>
          </a:prstGeom>
          <a:solidFill>
            <a:srgbClr val="AD34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30" tIns="60865" rIns="121730" bIns="60865" spcCol="0" rtlCol="0" anchor="ctr"/>
          <a:lstStyle/>
          <a:p>
            <a:pPr algn="ctr"/>
            <a:endParaRPr lang="zh-CN" altLang="en-US" sz="1800"/>
          </a:p>
        </p:txBody>
      </p:sp>
      <p:sp>
        <p:nvSpPr>
          <p:cNvPr id="8" name="矩形 7"/>
          <p:cNvSpPr/>
          <p:nvPr userDrawn="1"/>
        </p:nvSpPr>
        <p:spPr>
          <a:xfrm>
            <a:off x="6092768" y="6727674"/>
            <a:ext cx="6096001" cy="130326"/>
          </a:xfrm>
          <a:prstGeom prst="rect">
            <a:avLst/>
          </a:prstGeom>
          <a:solidFill>
            <a:srgbClr val="B984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30" tIns="60865" rIns="121730" bIns="60865" spcCol="0" rtlCol="0" anchor="ctr"/>
          <a:lstStyle/>
          <a:p>
            <a:pPr algn="ctr"/>
            <a:endParaRPr lang="zh-CN" altLang="en-US" sz="1800"/>
          </a:p>
        </p:txBody>
      </p:sp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43CB8A22-5078-4045-BDD9-3B309C5D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60CB-E3DA-41C6-8403-2BF532CCDD77}" type="datetime1">
              <a:rPr lang="zh-TW" altLang="en-US" smtClean="0"/>
              <a:pPr/>
              <a:t>2024/8/16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D735F978-CF1A-4E8B-836C-BCEA4157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10438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Tm="6000">
        <p:blinds dir="vert"/>
      </p:transition>
    </mc:Choice>
    <mc:Fallback>
      <p:transition spd="slow" advTm="6000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10C5-608C-42D0-951D-FF042958B88A}" type="datetimeFigureOut">
              <a:rPr lang="zh-TW" altLang="en-US" smtClean="0"/>
              <a:pPr/>
              <a:t>2024/8/16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6A8BE9-473C-4A74-9528-8461A4AFB24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9459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A1E161C3-BBFB-0A09-CE2B-735ED700BD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AE66194F-797F-842A-68C1-50177BAF431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0A35E79-417A-4A5B-BF6D-D630205D24A4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AD0982B2-8F92-C1C4-01BB-91D60C975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lang="en-US" altLang="zh-TW" spc="5" smtClean="0"/>
              <a:pPr marL="280035">
                <a:lnSpc>
                  <a:spcPts val="3820"/>
                </a:lnSpc>
              </a:pPr>
              <a:t>‹#›</a:t>
            </a:fld>
            <a:endParaRPr lang="en-US" altLang="zh-TW" spc="5" dirty="0"/>
          </a:p>
        </p:txBody>
      </p:sp>
    </p:spTree>
    <p:extLst>
      <p:ext uri="{BB962C8B-B14F-4D97-AF65-F5344CB8AC3E}">
        <p14:creationId xmlns:p14="http://schemas.microsoft.com/office/powerpoint/2010/main" xmlns="" val="62252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C4CDE-863F-4156-BF7F-9223AEBD31FE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C4CDE-863F-4156-BF7F-9223AEBD31FE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‹#›</a:t>
            </a:fld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xmlns="" val="1970256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286F2-C682-4022-9C4C-BF4E3E28707F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16237E28-2F61-3156-3EF1-C81A2EA51382}"/>
              </a:ext>
            </a:extLst>
          </p:cNvPr>
          <p:cNvSpPr/>
          <p:nvPr userDrawn="1"/>
        </p:nvSpPr>
        <p:spPr>
          <a:xfrm>
            <a:off x="0" y="5105400"/>
            <a:ext cx="12192000" cy="1752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8" name="图片 2">
            <a:extLst>
              <a:ext uri="{FF2B5EF4-FFF2-40B4-BE49-F238E27FC236}">
                <a16:creationId xmlns:a16="http://schemas.microsoft.com/office/drawing/2014/main" xmlns="" id="{DA4303F3-3D67-ACCD-D5AE-FB91F30A79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"/>
            <a:ext cx="12192000" cy="6858000"/>
          </a:xfrm>
          <a:prstGeom prst="rect">
            <a:avLst/>
          </a:prstGeom>
          <a:ln>
            <a:solidFill>
              <a:srgbClr val="174376"/>
            </a:solidFill>
          </a:ln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7223" y="475945"/>
            <a:ext cx="6290945" cy="757555"/>
          </a:xfrm>
          <a:prstGeom prst="rect">
            <a:avLst/>
          </a:prstGeom>
        </p:spPr>
        <p:txBody>
          <a:bodyPr lIns="0" tIns="0" rIns="0" bIns="0"/>
          <a:lstStyle>
            <a:lvl1pPr>
              <a:defRPr sz="4800" b="1" i="0">
                <a:solidFill>
                  <a:srgbClr val="F0C26D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50BC4-768E-4C7C-B2E6-269AB907B1F8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‹#›</a:t>
            </a:fld>
            <a:endParaRPr spc="5" dirty="0"/>
          </a:p>
        </p:txBody>
      </p:sp>
      <p:pic>
        <p:nvPicPr>
          <p:cNvPr id="9" name="bg object 22">
            <a:extLst>
              <a:ext uri="{FF2B5EF4-FFF2-40B4-BE49-F238E27FC236}">
                <a16:creationId xmlns:a16="http://schemas.microsoft.com/office/drawing/2014/main" xmlns="" id="{34350CE5-D4FA-84D1-CE16-73FF61A77511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5173979"/>
            <a:ext cx="1764791" cy="1684018"/>
          </a:xfrm>
          <a:prstGeom prst="rect">
            <a:avLst/>
          </a:prstGeom>
        </p:spPr>
      </p:pic>
      <p:grpSp>
        <p:nvGrpSpPr>
          <p:cNvPr id="16" name="组合 13">
            <a:extLst>
              <a:ext uri="{FF2B5EF4-FFF2-40B4-BE49-F238E27FC236}">
                <a16:creationId xmlns:a16="http://schemas.microsoft.com/office/drawing/2014/main" xmlns="" id="{4D70253C-AEAD-F914-A799-109AA4EC538D}"/>
              </a:ext>
            </a:extLst>
          </p:cNvPr>
          <p:cNvGrpSpPr/>
          <p:nvPr/>
        </p:nvGrpSpPr>
        <p:grpSpPr>
          <a:xfrm>
            <a:off x="762000" y="1945757"/>
            <a:ext cx="2966485" cy="2966485"/>
            <a:chOff x="6847368" y="1164265"/>
            <a:chExt cx="2690038" cy="2690038"/>
          </a:xfrm>
        </p:grpSpPr>
        <p:sp>
          <p:nvSpPr>
            <p:cNvPr id="18" name="椭圆 17">
              <a:extLst>
                <a:ext uri="{FF2B5EF4-FFF2-40B4-BE49-F238E27FC236}">
                  <a16:creationId xmlns:a16="http://schemas.microsoft.com/office/drawing/2014/main" xmlns="" id="{D93C3410-2B19-B422-2626-DFB257A6953D}"/>
                </a:ext>
              </a:extLst>
            </p:cNvPr>
            <p:cNvSpPr/>
            <p:nvPr/>
          </p:nvSpPr>
          <p:spPr>
            <a:xfrm>
              <a:off x="6847368" y="1164265"/>
              <a:ext cx="2690038" cy="2690038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  <a:effectLst>
              <a:outerShdw blurRad="762000" algn="c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9" name="椭圆 23">
              <a:extLst>
                <a:ext uri="{FF2B5EF4-FFF2-40B4-BE49-F238E27FC236}">
                  <a16:creationId xmlns:a16="http://schemas.microsoft.com/office/drawing/2014/main" xmlns="" id="{D3638ABC-4673-DDD8-18C0-DF290C7195D6}"/>
                </a:ext>
              </a:extLst>
            </p:cNvPr>
            <p:cNvSpPr/>
            <p:nvPr/>
          </p:nvSpPr>
          <p:spPr>
            <a:xfrm>
              <a:off x="7060019" y="1376916"/>
              <a:ext cx="2264735" cy="2264735"/>
            </a:xfrm>
            <a:prstGeom prst="ellipse">
              <a:avLst/>
            </a:prstGeom>
            <a:solidFill>
              <a:srgbClr val="E87B4F"/>
            </a:solidFill>
            <a:ln>
              <a:noFill/>
            </a:ln>
            <a:effectLst>
              <a:outerShdw blurRad="762000" algn="c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cs"/>
              </a:endParaRPr>
            </a:p>
          </p:txBody>
        </p:sp>
      </p:grpSp>
      <p:sp>
        <p:nvSpPr>
          <p:cNvPr id="20" name="Holder 6">
            <a:extLst>
              <a:ext uri="{FF2B5EF4-FFF2-40B4-BE49-F238E27FC236}">
                <a16:creationId xmlns:a16="http://schemas.microsoft.com/office/drawing/2014/main" xmlns="" id="{6BEFC8BE-81D5-0497-3751-259BC9E316C1}"/>
              </a:ext>
            </a:extLst>
          </p:cNvPr>
          <p:cNvSpPr txBox="1">
            <a:spLocks/>
          </p:cNvSpPr>
          <p:nvPr userDrawn="1"/>
        </p:nvSpPr>
        <p:spPr>
          <a:xfrm>
            <a:off x="14424160" y="3077133"/>
            <a:ext cx="893191" cy="4873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0"/>
            </a:defPPr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endParaRPr lang="en-US" altLang="zh-TW" spc="5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16237E28-2F61-3156-3EF1-C81A2EA51382}"/>
              </a:ext>
            </a:extLst>
          </p:cNvPr>
          <p:cNvSpPr/>
          <p:nvPr userDrawn="1"/>
        </p:nvSpPr>
        <p:spPr>
          <a:xfrm>
            <a:off x="0" y="5105400"/>
            <a:ext cx="12192000" cy="1752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8" name="图片 2">
            <a:extLst>
              <a:ext uri="{FF2B5EF4-FFF2-40B4-BE49-F238E27FC236}">
                <a16:creationId xmlns:a16="http://schemas.microsoft.com/office/drawing/2014/main" xmlns="" id="{DA4303F3-3D67-ACCD-D5AE-FB91F30A79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8061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7223" y="475945"/>
            <a:ext cx="6290945" cy="757555"/>
          </a:xfrm>
          <a:prstGeom prst="rect">
            <a:avLst/>
          </a:prstGeom>
        </p:spPr>
        <p:txBody>
          <a:bodyPr lIns="0" tIns="0" rIns="0" bIns="0"/>
          <a:lstStyle>
            <a:lvl1pPr>
              <a:defRPr sz="4800" b="1" i="0">
                <a:solidFill>
                  <a:srgbClr val="F0C26D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50BC4-768E-4C7C-B2E6-269AB907B1F8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‹#›</a:t>
            </a:fld>
            <a:endParaRPr spc="5" dirty="0"/>
          </a:p>
        </p:txBody>
      </p:sp>
      <p:grpSp>
        <p:nvGrpSpPr>
          <p:cNvPr id="16" name="组合 13">
            <a:extLst>
              <a:ext uri="{FF2B5EF4-FFF2-40B4-BE49-F238E27FC236}">
                <a16:creationId xmlns:a16="http://schemas.microsoft.com/office/drawing/2014/main" xmlns="" id="{4D70253C-AEAD-F914-A799-109AA4EC538D}"/>
              </a:ext>
            </a:extLst>
          </p:cNvPr>
          <p:cNvGrpSpPr/>
          <p:nvPr/>
        </p:nvGrpSpPr>
        <p:grpSpPr>
          <a:xfrm>
            <a:off x="762000" y="1945757"/>
            <a:ext cx="2966485" cy="2966485"/>
            <a:chOff x="6847368" y="1164265"/>
            <a:chExt cx="2690038" cy="2690038"/>
          </a:xfrm>
        </p:grpSpPr>
        <p:sp>
          <p:nvSpPr>
            <p:cNvPr id="18" name="椭圆 17">
              <a:extLst>
                <a:ext uri="{FF2B5EF4-FFF2-40B4-BE49-F238E27FC236}">
                  <a16:creationId xmlns:a16="http://schemas.microsoft.com/office/drawing/2014/main" xmlns="" id="{D93C3410-2B19-B422-2626-DFB257A6953D}"/>
                </a:ext>
              </a:extLst>
            </p:cNvPr>
            <p:cNvSpPr/>
            <p:nvPr/>
          </p:nvSpPr>
          <p:spPr>
            <a:xfrm>
              <a:off x="6847368" y="1164265"/>
              <a:ext cx="2690038" cy="2690038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  <a:effectLst>
              <a:outerShdw blurRad="762000" algn="c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9" name="椭圆 23">
              <a:extLst>
                <a:ext uri="{FF2B5EF4-FFF2-40B4-BE49-F238E27FC236}">
                  <a16:creationId xmlns:a16="http://schemas.microsoft.com/office/drawing/2014/main" xmlns="" id="{D3638ABC-4673-DDD8-18C0-DF290C7195D6}"/>
                </a:ext>
              </a:extLst>
            </p:cNvPr>
            <p:cNvSpPr/>
            <p:nvPr/>
          </p:nvSpPr>
          <p:spPr>
            <a:xfrm>
              <a:off x="7060019" y="1376916"/>
              <a:ext cx="2264735" cy="22647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762000" algn="c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cs"/>
              </a:endParaRPr>
            </a:p>
          </p:txBody>
        </p:sp>
      </p:grpSp>
      <p:pic>
        <p:nvPicPr>
          <p:cNvPr id="9" name="bg object 22">
            <a:extLst>
              <a:ext uri="{FF2B5EF4-FFF2-40B4-BE49-F238E27FC236}">
                <a16:creationId xmlns:a16="http://schemas.microsoft.com/office/drawing/2014/main" xmlns="" id="{34350CE5-D4FA-84D1-CE16-73FF61A77511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362845" y="2586989"/>
            <a:ext cx="1764791" cy="1684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8513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xmlns="" id="{C6392093-B0C3-438F-83C9-1B4BB9CB60ED}"/>
              </a:ext>
            </a:extLst>
          </p:cNvPr>
          <p:cNvGrpSpPr/>
          <p:nvPr userDrawn="1"/>
        </p:nvGrpSpPr>
        <p:grpSpPr>
          <a:xfrm>
            <a:off x="9185912" y="145438"/>
            <a:ext cx="3006087" cy="1823062"/>
            <a:chOff x="10023566" y="145438"/>
            <a:chExt cx="2168433" cy="1315061"/>
          </a:xfrm>
        </p:grpSpPr>
        <p:pic>
          <p:nvPicPr>
            <p:cNvPr id="8" name="그래픽 7">
              <a:extLst>
                <a:ext uri="{FF2B5EF4-FFF2-40B4-BE49-F238E27FC236}">
                  <a16:creationId xmlns:a16="http://schemas.microsoft.com/office/drawing/2014/main" xmlns="" id="{B3202CAA-5AB9-4A29-97CB-C50C84750F9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t="1" r="-76" b="71103"/>
            <a:stretch/>
          </p:blipFill>
          <p:spPr>
            <a:xfrm rot="16200000" flipH="1">
              <a:off x="11522428" y="446430"/>
              <a:ext cx="556152" cy="782989"/>
            </a:xfrm>
            <a:prstGeom prst="rect">
              <a:avLst/>
            </a:prstGeom>
          </p:spPr>
        </p:pic>
        <p:sp>
          <p:nvSpPr>
            <p:cNvPr id="9" name="타원 8">
              <a:extLst>
                <a:ext uri="{FF2B5EF4-FFF2-40B4-BE49-F238E27FC236}">
                  <a16:creationId xmlns:a16="http://schemas.microsoft.com/office/drawing/2014/main" xmlns="" id="{8152CE03-BF6E-41A9-A4E6-D59EDC91914A}"/>
                </a:ext>
              </a:extLst>
            </p:cNvPr>
            <p:cNvSpPr/>
            <p:nvPr userDrawn="1"/>
          </p:nvSpPr>
          <p:spPr>
            <a:xfrm rot="16200000" flipH="1">
              <a:off x="10449931" y="476767"/>
              <a:ext cx="797581" cy="797581"/>
            </a:xfrm>
            <a:prstGeom prst="ellipse">
              <a:avLst/>
            </a:prstGeom>
            <a:solidFill>
              <a:srgbClr val="17437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ko-KR" altLang="en-US" dirty="0"/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xmlns="" id="{126DB911-229E-4928-BE24-677FF37103F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rcRect l="50000" b="38679"/>
            <a:stretch/>
          </p:blipFill>
          <p:spPr>
            <a:xfrm rot="16200000" flipH="1">
              <a:off x="10829160" y="-628229"/>
              <a:ext cx="589171" cy="2136506"/>
            </a:xfrm>
            <a:prstGeom prst="rect">
              <a:avLst/>
            </a:prstGeom>
          </p:spPr>
        </p:pic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xmlns="" id="{F7FB0397-1D73-4B52-9496-779638B96F24}"/>
                </a:ext>
              </a:extLst>
            </p:cNvPr>
            <p:cNvGrpSpPr/>
            <p:nvPr userDrawn="1"/>
          </p:nvGrpSpPr>
          <p:grpSpPr>
            <a:xfrm rot="16200000" flipH="1">
              <a:off x="11090270" y="894231"/>
              <a:ext cx="568591" cy="563946"/>
              <a:chOff x="1469314" y="4693983"/>
              <a:chExt cx="1119188" cy="1110044"/>
            </a:xfrm>
          </p:grpSpPr>
          <p:sp>
            <p:nvSpPr>
              <p:cNvPr id="12" name="자유형: 도형 11">
                <a:extLst>
                  <a:ext uri="{FF2B5EF4-FFF2-40B4-BE49-F238E27FC236}">
                    <a16:creationId xmlns:a16="http://schemas.microsoft.com/office/drawing/2014/main" xmlns="" id="{1FB91CA5-837C-4943-8BDD-9BCAF87A1611}"/>
                  </a:ext>
                </a:extLst>
              </p:cNvPr>
              <p:cNvSpPr/>
              <p:nvPr/>
            </p:nvSpPr>
            <p:spPr>
              <a:xfrm>
                <a:off x="1469314" y="4693983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3" name="자유형: 도형 12">
                <a:extLst>
                  <a:ext uri="{FF2B5EF4-FFF2-40B4-BE49-F238E27FC236}">
                    <a16:creationId xmlns:a16="http://schemas.microsoft.com/office/drawing/2014/main" xmlns="" id="{AB89A7FD-CF80-4FA4-B540-58FD898183E2}"/>
                  </a:ext>
                </a:extLst>
              </p:cNvPr>
              <p:cNvSpPr/>
              <p:nvPr/>
            </p:nvSpPr>
            <p:spPr>
              <a:xfrm>
                <a:off x="1820215" y="4693983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63"/>
                      <a:pt x="48863" y="60865"/>
                      <a:pt x="34004" y="60865"/>
                    </a:cubicBezTo>
                    <a:cubicBezTo>
                      <a:pt x="19145" y="60865"/>
                      <a:pt x="7144" y="48863"/>
                      <a:pt x="7144" y="34004"/>
                    </a:cubicBezTo>
                    <a:cubicBezTo>
                      <a:pt x="7144" y="19145"/>
                      <a:pt x="19145" y="7144"/>
                      <a:pt x="34004" y="7144"/>
                    </a:cubicBezTo>
                    <a:cubicBezTo>
                      <a:pt x="48863" y="7144"/>
                      <a:pt x="60865" y="19145"/>
                      <a:pt x="60865" y="34004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:a16="http://schemas.microsoft.com/office/drawing/2014/main" xmlns="" id="{5EAA5FE3-73EF-47C1-98E0-E73C3D841D17}"/>
                  </a:ext>
                </a:extLst>
              </p:cNvPr>
              <p:cNvSpPr/>
              <p:nvPr/>
            </p:nvSpPr>
            <p:spPr>
              <a:xfrm>
                <a:off x="2171021" y="4693983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:a16="http://schemas.microsoft.com/office/drawing/2014/main" xmlns="" id="{9E67805C-B367-476D-A28B-525EE83653A2}"/>
                  </a:ext>
                </a:extLst>
              </p:cNvPr>
              <p:cNvSpPr/>
              <p:nvPr/>
            </p:nvSpPr>
            <p:spPr>
              <a:xfrm>
                <a:off x="2521827" y="4693983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" name="자유형: 도형 15">
                <a:extLst>
                  <a:ext uri="{FF2B5EF4-FFF2-40B4-BE49-F238E27FC236}">
                    <a16:creationId xmlns:a16="http://schemas.microsoft.com/office/drawing/2014/main" xmlns="" id="{9D608757-9001-4DCE-B52F-4FE9FE183F51}"/>
                  </a:ext>
                </a:extLst>
              </p:cNvPr>
              <p:cNvSpPr/>
              <p:nvPr/>
            </p:nvSpPr>
            <p:spPr>
              <a:xfrm>
                <a:off x="1469314" y="5041836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7" name="자유형: 도형 16">
                <a:extLst>
                  <a:ext uri="{FF2B5EF4-FFF2-40B4-BE49-F238E27FC236}">
                    <a16:creationId xmlns:a16="http://schemas.microsoft.com/office/drawing/2014/main" xmlns="" id="{1D85A223-27EA-4F90-9D95-E9483AC7470F}"/>
                  </a:ext>
                </a:extLst>
              </p:cNvPr>
              <p:cNvSpPr/>
              <p:nvPr/>
            </p:nvSpPr>
            <p:spPr>
              <a:xfrm>
                <a:off x="1820215" y="5041836"/>
                <a:ext cx="66675" cy="66675"/>
              </a:xfrm>
              <a:custGeom>
                <a:avLst/>
                <a:gdLst>
                  <a:gd name="connsiteX0" fmla="*/ 60865 w 66675"/>
                  <a:gd name="connsiteY0" fmla="*/ 34005 h 66675"/>
                  <a:gd name="connsiteX1" fmla="*/ 34004 w 66675"/>
                  <a:gd name="connsiteY1" fmla="*/ 60865 h 66675"/>
                  <a:gd name="connsiteX2" fmla="*/ 7144 w 66675"/>
                  <a:gd name="connsiteY2" fmla="*/ 34005 h 66675"/>
                  <a:gd name="connsiteX3" fmla="*/ 34004 w 66675"/>
                  <a:gd name="connsiteY3" fmla="*/ 7144 h 66675"/>
                  <a:gd name="connsiteX4" fmla="*/ 60865 w 66675"/>
                  <a:gd name="connsiteY4" fmla="*/ 34005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5"/>
                    </a:moveTo>
                    <a:cubicBezTo>
                      <a:pt x="60865" y="48864"/>
                      <a:pt x="48863" y="60865"/>
                      <a:pt x="34004" y="60865"/>
                    </a:cubicBezTo>
                    <a:cubicBezTo>
                      <a:pt x="19145" y="60865"/>
                      <a:pt x="7144" y="48864"/>
                      <a:pt x="7144" y="34005"/>
                    </a:cubicBezTo>
                    <a:cubicBezTo>
                      <a:pt x="7144" y="19146"/>
                      <a:pt x="19145" y="7144"/>
                      <a:pt x="34004" y="7144"/>
                    </a:cubicBezTo>
                    <a:cubicBezTo>
                      <a:pt x="48863" y="7049"/>
                      <a:pt x="60865" y="19146"/>
                      <a:pt x="60865" y="34005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8" name="자유형: 도형 17">
                <a:extLst>
                  <a:ext uri="{FF2B5EF4-FFF2-40B4-BE49-F238E27FC236}">
                    <a16:creationId xmlns:a16="http://schemas.microsoft.com/office/drawing/2014/main" xmlns="" id="{C2A2BDCD-90EA-49CE-8DD1-460948145DD7}"/>
                  </a:ext>
                </a:extLst>
              </p:cNvPr>
              <p:cNvSpPr/>
              <p:nvPr/>
            </p:nvSpPr>
            <p:spPr>
              <a:xfrm>
                <a:off x="2171021" y="5041836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9" name="자유형: 도형 18">
                <a:extLst>
                  <a:ext uri="{FF2B5EF4-FFF2-40B4-BE49-F238E27FC236}">
                    <a16:creationId xmlns:a16="http://schemas.microsoft.com/office/drawing/2014/main" xmlns="" id="{531964F2-BB44-464B-AB3B-53145A37F5EA}"/>
                  </a:ext>
                </a:extLst>
              </p:cNvPr>
              <p:cNvSpPr/>
              <p:nvPr/>
            </p:nvSpPr>
            <p:spPr>
              <a:xfrm>
                <a:off x="2521827" y="5041836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0" name="자유형: 도형 19">
                <a:extLst>
                  <a:ext uri="{FF2B5EF4-FFF2-40B4-BE49-F238E27FC236}">
                    <a16:creationId xmlns:a16="http://schemas.microsoft.com/office/drawing/2014/main" xmlns="" id="{6C3AE6C8-8BC3-4C59-B0E7-477DAAC07B6D}"/>
                  </a:ext>
                </a:extLst>
              </p:cNvPr>
              <p:cNvSpPr/>
              <p:nvPr/>
            </p:nvSpPr>
            <p:spPr>
              <a:xfrm>
                <a:off x="1469314" y="5389594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1" name="자유형: 도형 20">
                <a:extLst>
                  <a:ext uri="{FF2B5EF4-FFF2-40B4-BE49-F238E27FC236}">
                    <a16:creationId xmlns:a16="http://schemas.microsoft.com/office/drawing/2014/main" xmlns="" id="{11AEE6E1-99F3-425F-9BA2-E0466EF64B45}"/>
                  </a:ext>
                </a:extLst>
              </p:cNvPr>
              <p:cNvSpPr/>
              <p:nvPr/>
            </p:nvSpPr>
            <p:spPr>
              <a:xfrm>
                <a:off x="1820215" y="5389594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63"/>
                      <a:pt x="48863" y="60865"/>
                      <a:pt x="34004" y="60865"/>
                    </a:cubicBezTo>
                    <a:cubicBezTo>
                      <a:pt x="19145" y="60865"/>
                      <a:pt x="7144" y="48863"/>
                      <a:pt x="7144" y="34004"/>
                    </a:cubicBezTo>
                    <a:cubicBezTo>
                      <a:pt x="7144" y="19145"/>
                      <a:pt x="19145" y="7144"/>
                      <a:pt x="34004" y="7144"/>
                    </a:cubicBezTo>
                    <a:cubicBezTo>
                      <a:pt x="48863" y="7144"/>
                      <a:pt x="60865" y="19145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2" name="자유형: 도형 21">
                <a:extLst>
                  <a:ext uri="{FF2B5EF4-FFF2-40B4-BE49-F238E27FC236}">
                    <a16:creationId xmlns:a16="http://schemas.microsoft.com/office/drawing/2014/main" xmlns="" id="{0017C082-254F-463E-90BC-BA5834EDF936}"/>
                  </a:ext>
                </a:extLst>
              </p:cNvPr>
              <p:cNvSpPr/>
              <p:nvPr/>
            </p:nvSpPr>
            <p:spPr>
              <a:xfrm>
                <a:off x="2171021" y="5389594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3" name="자유형: 도형 22">
                <a:extLst>
                  <a:ext uri="{FF2B5EF4-FFF2-40B4-BE49-F238E27FC236}">
                    <a16:creationId xmlns:a16="http://schemas.microsoft.com/office/drawing/2014/main" xmlns="" id="{DAF26969-0F91-43CA-9446-12B9172AC724}"/>
                  </a:ext>
                </a:extLst>
              </p:cNvPr>
              <p:cNvSpPr/>
              <p:nvPr/>
            </p:nvSpPr>
            <p:spPr>
              <a:xfrm>
                <a:off x="2521827" y="5389594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4" name="자유형: 도형 23">
                <a:extLst>
                  <a:ext uri="{FF2B5EF4-FFF2-40B4-BE49-F238E27FC236}">
                    <a16:creationId xmlns:a16="http://schemas.microsoft.com/office/drawing/2014/main" xmlns="" id="{FB9E9573-1EAA-408B-A1F0-5CBC1786B88C}"/>
                  </a:ext>
                </a:extLst>
              </p:cNvPr>
              <p:cNvSpPr/>
              <p:nvPr/>
            </p:nvSpPr>
            <p:spPr>
              <a:xfrm>
                <a:off x="1469314" y="5737352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5" name="자유형: 도형 24">
                <a:extLst>
                  <a:ext uri="{FF2B5EF4-FFF2-40B4-BE49-F238E27FC236}">
                    <a16:creationId xmlns:a16="http://schemas.microsoft.com/office/drawing/2014/main" xmlns="" id="{7101735B-D940-42B3-910A-EFA825211519}"/>
                  </a:ext>
                </a:extLst>
              </p:cNvPr>
              <p:cNvSpPr/>
              <p:nvPr/>
            </p:nvSpPr>
            <p:spPr>
              <a:xfrm>
                <a:off x="1820215" y="5737352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63"/>
                      <a:pt x="48863" y="60865"/>
                      <a:pt x="34004" y="60865"/>
                    </a:cubicBezTo>
                    <a:cubicBezTo>
                      <a:pt x="19145" y="60865"/>
                      <a:pt x="7144" y="48863"/>
                      <a:pt x="7144" y="34004"/>
                    </a:cubicBezTo>
                    <a:cubicBezTo>
                      <a:pt x="7144" y="19145"/>
                      <a:pt x="19145" y="7144"/>
                      <a:pt x="34004" y="7144"/>
                    </a:cubicBezTo>
                    <a:cubicBezTo>
                      <a:pt x="48863" y="7144"/>
                      <a:pt x="60865" y="19145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6" name="자유형: 도형 25">
                <a:extLst>
                  <a:ext uri="{FF2B5EF4-FFF2-40B4-BE49-F238E27FC236}">
                    <a16:creationId xmlns:a16="http://schemas.microsoft.com/office/drawing/2014/main" xmlns="" id="{A5B5CCB6-D436-45F9-8BFF-0442FD28C856}"/>
                  </a:ext>
                </a:extLst>
              </p:cNvPr>
              <p:cNvSpPr/>
              <p:nvPr/>
            </p:nvSpPr>
            <p:spPr>
              <a:xfrm>
                <a:off x="2171021" y="5737352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7" name="자유형: 도형 26">
                <a:extLst>
                  <a:ext uri="{FF2B5EF4-FFF2-40B4-BE49-F238E27FC236}">
                    <a16:creationId xmlns:a16="http://schemas.microsoft.com/office/drawing/2014/main" xmlns="" id="{A6DCAF3E-26F6-415D-A99B-40976B4D15D3}"/>
                  </a:ext>
                </a:extLst>
              </p:cNvPr>
              <p:cNvSpPr/>
              <p:nvPr/>
            </p:nvSpPr>
            <p:spPr>
              <a:xfrm>
                <a:off x="2521827" y="5737352"/>
                <a:ext cx="66675" cy="66675"/>
              </a:xfrm>
              <a:custGeom>
                <a:avLst/>
                <a:gdLst>
                  <a:gd name="connsiteX0" fmla="*/ 60865 w 66675"/>
                  <a:gd name="connsiteY0" fmla="*/ 34004 h 66675"/>
                  <a:gd name="connsiteX1" fmla="*/ 34004 w 66675"/>
                  <a:gd name="connsiteY1" fmla="*/ 60865 h 66675"/>
                  <a:gd name="connsiteX2" fmla="*/ 7144 w 66675"/>
                  <a:gd name="connsiteY2" fmla="*/ 34004 h 66675"/>
                  <a:gd name="connsiteX3" fmla="*/ 34004 w 66675"/>
                  <a:gd name="connsiteY3" fmla="*/ 7144 h 66675"/>
                  <a:gd name="connsiteX4" fmla="*/ 60865 w 66675"/>
                  <a:gd name="connsiteY4" fmla="*/ 340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75" h="66675">
                    <a:moveTo>
                      <a:pt x="60865" y="34004"/>
                    </a:moveTo>
                    <a:cubicBezTo>
                      <a:pt x="60865" y="48839"/>
                      <a:pt x="48839" y="60865"/>
                      <a:pt x="34004" y="60865"/>
                    </a:cubicBezTo>
                    <a:cubicBezTo>
                      <a:pt x="19170" y="60865"/>
                      <a:pt x="7144" y="48839"/>
                      <a:pt x="7144" y="34004"/>
                    </a:cubicBezTo>
                    <a:cubicBezTo>
                      <a:pt x="7144" y="19170"/>
                      <a:pt x="19170" y="7144"/>
                      <a:pt x="34004" y="7144"/>
                    </a:cubicBezTo>
                    <a:cubicBezTo>
                      <a:pt x="48839" y="7144"/>
                      <a:pt x="60865" y="19170"/>
                      <a:pt x="60865" y="34004"/>
                    </a:cubicBezTo>
                    <a:close/>
                  </a:path>
                </a:pathLst>
              </a:custGeom>
              <a:solidFill>
                <a:srgbClr val="1A243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28" name="타원 27">
              <a:extLst>
                <a:ext uri="{FF2B5EF4-FFF2-40B4-BE49-F238E27FC236}">
                  <a16:creationId xmlns:a16="http://schemas.microsoft.com/office/drawing/2014/main" xmlns="" id="{AA221180-C15D-4DE2-B59A-F4A498C1B67A}"/>
                </a:ext>
              </a:extLst>
            </p:cNvPr>
            <p:cNvSpPr/>
            <p:nvPr userDrawn="1"/>
          </p:nvSpPr>
          <p:spPr>
            <a:xfrm rot="16200000" flipH="1">
              <a:off x="11815760" y="315711"/>
              <a:ext cx="157984" cy="157984"/>
            </a:xfrm>
            <a:prstGeom prst="ellipse">
              <a:avLst/>
            </a:prstGeom>
            <a:solidFill>
              <a:srgbClr val="17437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ko-KR" altLang="en-US"/>
            </a:p>
          </p:txBody>
        </p:sp>
        <p:sp>
          <p:nvSpPr>
            <p:cNvPr id="29" name="타원 28">
              <a:extLst>
                <a:ext uri="{FF2B5EF4-FFF2-40B4-BE49-F238E27FC236}">
                  <a16:creationId xmlns:a16="http://schemas.microsoft.com/office/drawing/2014/main" xmlns="" id="{905031E5-9E85-472E-9B03-DEF3F123CC12}"/>
                </a:ext>
              </a:extLst>
            </p:cNvPr>
            <p:cNvSpPr/>
            <p:nvPr userDrawn="1"/>
          </p:nvSpPr>
          <p:spPr>
            <a:xfrm rot="16200000" flipH="1">
              <a:off x="10023566" y="201844"/>
              <a:ext cx="81360" cy="81360"/>
            </a:xfrm>
            <a:prstGeom prst="ellipse">
              <a:avLst/>
            </a:prstGeom>
            <a:solidFill>
              <a:srgbClr val="17437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l"/>
              <a:endParaRPr lang="ko-KR" altLang="en-US"/>
            </a:p>
          </p:txBody>
        </p:sp>
      </p:grp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933D2A93-8AFD-4777-AB3A-F3FA182BEC88}"/>
              </a:ext>
            </a:extLst>
          </p:cNvPr>
          <p:cNvSpPr/>
          <p:nvPr userDrawn="1"/>
        </p:nvSpPr>
        <p:spPr>
          <a:xfrm>
            <a:off x="1" y="-7"/>
            <a:ext cx="12192000" cy="104206"/>
          </a:xfrm>
          <a:prstGeom prst="rect">
            <a:avLst/>
          </a:prstGeom>
          <a:solidFill>
            <a:srgbClr val="17437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ko-KR" altLang="en-US"/>
          </a:p>
        </p:txBody>
      </p:sp>
      <p:pic>
        <p:nvPicPr>
          <p:cNvPr id="2" name="bg object 22">
            <a:extLst>
              <a:ext uri="{FF2B5EF4-FFF2-40B4-BE49-F238E27FC236}">
                <a16:creationId xmlns:a16="http://schemas.microsoft.com/office/drawing/2014/main" xmlns="" id="{AEEF1350-709D-1D95-26DD-1BC3A77D3204}"/>
              </a:ext>
            </a:extLst>
          </p:cNvPr>
          <p:cNvPicPr/>
          <p:nvPr userDrawn="1"/>
        </p:nvPicPr>
        <p:blipFill>
          <a:blip r:embed="rId6" cstate="print"/>
          <a:stretch>
            <a:fillRect/>
          </a:stretch>
        </p:blipFill>
        <p:spPr>
          <a:xfrm>
            <a:off x="0" y="5173979"/>
            <a:ext cx="1764791" cy="1684018"/>
          </a:xfrm>
          <a:prstGeom prst="rect">
            <a:avLst/>
          </a:prstGeom>
        </p:spPr>
      </p:pic>
      <p:grpSp>
        <p:nvGrpSpPr>
          <p:cNvPr id="4" name="组合 13">
            <a:extLst>
              <a:ext uri="{FF2B5EF4-FFF2-40B4-BE49-F238E27FC236}">
                <a16:creationId xmlns:a16="http://schemas.microsoft.com/office/drawing/2014/main" xmlns="" id="{5D30334E-D18B-8C8C-A817-CB5F5DD01293}"/>
              </a:ext>
            </a:extLst>
          </p:cNvPr>
          <p:cNvGrpSpPr/>
          <p:nvPr userDrawn="1"/>
        </p:nvGrpSpPr>
        <p:grpSpPr>
          <a:xfrm>
            <a:off x="762000" y="1945757"/>
            <a:ext cx="2966485" cy="2966485"/>
            <a:chOff x="6847368" y="1164265"/>
            <a:chExt cx="2690038" cy="2690038"/>
          </a:xfrm>
        </p:grpSpPr>
        <p:sp>
          <p:nvSpPr>
            <p:cNvPr id="5" name="椭圆 17">
              <a:extLst>
                <a:ext uri="{FF2B5EF4-FFF2-40B4-BE49-F238E27FC236}">
                  <a16:creationId xmlns:a16="http://schemas.microsoft.com/office/drawing/2014/main" xmlns="" id="{9C6912DC-2FCF-5C92-F0F3-993A87A49212}"/>
                </a:ext>
              </a:extLst>
            </p:cNvPr>
            <p:cNvSpPr/>
            <p:nvPr/>
          </p:nvSpPr>
          <p:spPr>
            <a:xfrm>
              <a:off x="6847368" y="1164265"/>
              <a:ext cx="2690038" cy="2690038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  <a:effectLst>
              <a:outerShdw blurRad="762000" algn="c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30" name="椭圆 23">
              <a:extLst>
                <a:ext uri="{FF2B5EF4-FFF2-40B4-BE49-F238E27FC236}">
                  <a16:creationId xmlns:a16="http://schemas.microsoft.com/office/drawing/2014/main" xmlns="" id="{CBC2AC74-94DC-80F8-B90E-BF16B85272B5}"/>
                </a:ext>
              </a:extLst>
            </p:cNvPr>
            <p:cNvSpPr/>
            <p:nvPr/>
          </p:nvSpPr>
          <p:spPr>
            <a:xfrm>
              <a:off x="7060019" y="1376916"/>
              <a:ext cx="2264735" cy="2264735"/>
            </a:xfrm>
            <a:prstGeom prst="ellipse">
              <a:avLst/>
            </a:prstGeom>
            <a:solidFill>
              <a:srgbClr val="E87B4F"/>
            </a:solidFill>
            <a:ln>
              <a:noFill/>
            </a:ln>
            <a:effectLst>
              <a:outerShdw blurRad="762000" algn="c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5809933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08787"/>
            <a:ext cx="12192000" cy="300355"/>
          </a:xfrm>
          <a:custGeom>
            <a:avLst/>
            <a:gdLst/>
            <a:ahLst/>
            <a:cxnLst/>
            <a:rect l="l" t="t" r="r" b="b"/>
            <a:pathLst>
              <a:path w="12192000" h="300355">
                <a:moveTo>
                  <a:pt x="12192000" y="0"/>
                </a:moveTo>
                <a:lnTo>
                  <a:pt x="0" y="0"/>
                </a:lnTo>
                <a:lnTo>
                  <a:pt x="0" y="300228"/>
                </a:lnTo>
                <a:lnTo>
                  <a:pt x="12192000" y="300228"/>
                </a:lnTo>
                <a:lnTo>
                  <a:pt x="12192000" y="0"/>
                </a:lnTo>
                <a:close/>
              </a:path>
            </a:pathLst>
          </a:custGeom>
          <a:solidFill>
            <a:srgbClr val="1743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08787"/>
            <a:ext cx="12192000" cy="300355"/>
          </a:xfrm>
          <a:custGeom>
            <a:avLst/>
            <a:gdLst/>
            <a:ahLst/>
            <a:cxnLst/>
            <a:rect l="l" t="t" r="r" b="b"/>
            <a:pathLst>
              <a:path w="12192000" h="300355">
                <a:moveTo>
                  <a:pt x="0" y="300228"/>
                </a:moveTo>
                <a:lnTo>
                  <a:pt x="12192000" y="300228"/>
                </a:lnTo>
                <a:lnTo>
                  <a:pt x="12192000" y="0"/>
                </a:lnTo>
                <a:lnTo>
                  <a:pt x="0" y="0"/>
                </a:lnTo>
                <a:lnTo>
                  <a:pt x="0" y="300228"/>
                </a:lnTo>
                <a:close/>
              </a:path>
            </a:pathLst>
          </a:custGeom>
          <a:ln w="12700">
            <a:solidFill>
              <a:srgbClr val="1743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7012" y="451103"/>
            <a:ext cx="11715115" cy="302260"/>
          </a:xfrm>
          <a:custGeom>
            <a:avLst/>
            <a:gdLst/>
            <a:ahLst/>
            <a:cxnLst/>
            <a:rect l="l" t="t" r="r" b="b"/>
            <a:pathLst>
              <a:path w="11715115" h="302259">
                <a:moveTo>
                  <a:pt x="11714988" y="0"/>
                </a:moveTo>
                <a:lnTo>
                  <a:pt x="0" y="0"/>
                </a:lnTo>
                <a:lnTo>
                  <a:pt x="0" y="301751"/>
                </a:lnTo>
                <a:lnTo>
                  <a:pt x="11714988" y="301751"/>
                </a:lnTo>
                <a:lnTo>
                  <a:pt x="11714988" y="0"/>
                </a:lnTo>
                <a:close/>
              </a:path>
            </a:pathLst>
          </a:custGeom>
          <a:solidFill>
            <a:srgbClr val="F0C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77012" y="451103"/>
            <a:ext cx="11715115" cy="302260"/>
          </a:xfrm>
          <a:custGeom>
            <a:avLst/>
            <a:gdLst/>
            <a:ahLst/>
            <a:cxnLst/>
            <a:rect l="l" t="t" r="r" b="b"/>
            <a:pathLst>
              <a:path w="11715115" h="302259">
                <a:moveTo>
                  <a:pt x="0" y="301751"/>
                </a:moveTo>
                <a:lnTo>
                  <a:pt x="11714988" y="301751"/>
                </a:lnTo>
                <a:lnTo>
                  <a:pt x="11714988" y="0"/>
                </a:lnTo>
                <a:lnTo>
                  <a:pt x="0" y="0"/>
                </a:lnTo>
                <a:lnTo>
                  <a:pt x="0" y="301751"/>
                </a:lnTo>
                <a:close/>
              </a:path>
            </a:pathLst>
          </a:custGeom>
          <a:ln w="12700">
            <a:solidFill>
              <a:srgbClr val="F0C2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705611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59">
                <a:moveTo>
                  <a:pt x="10364724" y="0"/>
                </a:moveTo>
                <a:lnTo>
                  <a:pt x="0" y="0"/>
                </a:lnTo>
                <a:lnTo>
                  <a:pt x="0" y="301751"/>
                </a:lnTo>
                <a:lnTo>
                  <a:pt x="10364724" y="301751"/>
                </a:lnTo>
                <a:lnTo>
                  <a:pt x="10364724" y="0"/>
                </a:lnTo>
                <a:close/>
              </a:path>
            </a:pathLst>
          </a:custGeom>
          <a:solidFill>
            <a:srgbClr val="E68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705611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59">
                <a:moveTo>
                  <a:pt x="0" y="301751"/>
                </a:moveTo>
                <a:lnTo>
                  <a:pt x="10364724" y="301751"/>
                </a:lnTo>
                <a:lnTo>
                  <a:pt x="10364724" y="0"/>
                </a:lnTo>
                <a:lnTo>
                  <a:pt x="0" y="0"/>
                </a:lnTo>
                <a:lnTo>
                  <a:pt x="0" y="301751"/>
                </a:lnTo>
                <a:close/>
              </a:path>
            </a:pathLst>
          </a:custGeom>
          <a:ln w="12700">
            <a:solidFill>
              <a:srgbClr val="E682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827276" y="5931408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60">
                <a:moveTo>
                  <a:pt x="0" y="301752"/>
                </a:moveTo>
                <a:lnTo>
                  <a:pt x="10364724" y="301752"/>
                </a:lnTo>
                <a:lnTo>
                  <a:pt x="10364724" y="0"/>
                </a:lnTo>
                <a:lnTo>
                  <a:pt x="0" y="0"/>
                </a:lnTo>
                <a:lnTo>
                  <a:pt x="0" y="301752"/>
                </a:lnTo>
                <a:close/>
              </a:path>
            </a:pathLst>
          </a:custGeom>
          <a:solidFill>
            <a:srgbClr val="1743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827276" y="5931408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60">
                <a:moveTo>
                  <a:pt x="0" y="301752"/>
                </a:moveTo>
                <a:lnTo>
                  <a:pt x="475488" y="301752"/>
                </a:lnTo>
              </a:path>
              <a:path w="10365105" h="302260">
                <a:moveTo>
                  <a:pt x="10364724" y="0"/>
                </a:moveTo>
                <a:lnTo>
                  <a:pt x="0" y="0"/>
                </a:lnTo>
                <a:lnTo>
                  <a:pt x="0" y="301752"/>
                </a:lnTo>
              </a:path>
            </a:pathLst>
          </a:custGeom>
          <a:ln w="12700">
            <a:solidFill>
              <a:srgbClr val="1743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302764" y="6152388"/>
            <a:ext cx="9889490" cy="254635"/>
          </a:xfrm>
          <a:custGeom>
            <a:avLst/>
            <a:gdLst/>
            <a:ahLst/>
            <a:cxnLst/>
            <a:rect l="l" t="t" r="r" b="b"/>
            <a:pathLst>
              <a:path w="9889490" h="254635">
                <a:moveTo>
                  <a:pt x="0" y="254508"/>
                </a:moveTo>
                <a:lnTo>
                  <a:pt x="9889236" y="254508"/>
                </a:lnTo>
                <a:lnTo>
                  <a:pt x="9889236" y="0"/>
                </a:lnTo>
                <a:lnTo>
                  <a:pt x="0" y="0"/>
                </a:lnTo>
                <a:lnTo>
                  <a:pt x="0" y="254508"/>
                </a:lnTo>
                <a:close/>
              </a:path>
            </a:pathLst>
          </a:custGeom>
          <a:solidFill>
            <a:srgbClr val="F0C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2302764" y="6152388"/>
            <a:ext cx="9889490" cy="300355"/>
          </a:xfrm>
          <a:custGeom>
            <a:avLst/>
            <a:gdLst/>
            <a:ahLst/>
            <a:cxnLst/>
            <a:rect l="l" t="t" r="r" b="b"/>
            <a:pathLst>
              <a:path w="9889490" h="300354">
                <a:moveTo>
                  <a:pt x="9889236" y="0"/>
                </a:moveTo>
                <a:lnTo>
                  <a:pt x="0" y="0"/>
                </a:lnTo>
                <a:lnTo>
                  <a:pt x="0" y="300228"/>
                </a:lnTo>
              </a:path>
            </a:pathLst>
          </a:custGeom>
          <a:ln w="12700">
            <a:solidFill>
              <a:srgbClr val="F0C2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827276" y="6406896"/>
            <a:ext cx="10365105" cy="300355"/>
          </a:xfrm>
          <a:custGeom>
            <a:avLst/>
            <a:gdLst/>
            <a:ahLst/>
            <a:cxnLst/>
            <a:rect l="l" t="t" r="r" b="b"/>
            <a:pathLst>
              <a:path w="10365105" h="300354">
                <a:moveTo>
                  <a:pt x="10364724" y="0"/>
                </a:moveTo>
                <a:lnTo>
                  <a:pt x="0" y="0"/>
                </a:lnTo>
                <a:lnTo>
                  <a:pt x="0" y="300227"/>
                </a:lnTo>
                <a:lnTo>
                  <a:pt x="10364724" y="300227"/>
                </a:lnTo>
                <a:lnTo>
                  <a:pt x="10364724" y="0"/>
                </a:lnTo>
                <a:close/>
              </a:path>
            </a:pathLst>
          </a:custGeom>
          <a:solidFill>
            <a:srgbClr val="E68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827276" y="6406896"/>
            <a:ext cx="10365105" cy="300355"/>
          </a:xfrm>
          <a:custGeom>
            <a:avLst/>
            <a:gdLst/>
            <a:ahLst/>
            <a:cxnLst/>
            <a:rect l="l" t="t" r="r" b="b"/>
            <a:pathLst>
              <a:path w="10365105" h="300354">
                <a:moveTo>
                  <a:pt x="0" y="300227"/>
                </a:moveTo>
                <a:lnTo>
                  <a:pt x="10364724" y="300227"/>
                </a:lnTo>
                <a:lnTo>
                  <a:pt x="10364724" y="0"/>
                </a:lnTo>
                <a:lnTo>
                  <a:pt x="0" y="0"/>
                </a:lnTo>
                <a:lnTo>
                  <a:pt x="0" y="300227"/>
                </a:lnTo>
                <a:close/>
              </a:path>
            </a:pathLst>
          </a:custGeom>
          <a:ln w="12700">
            <a:solidFill>
              <a:srgbClr val="E682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405883"/>
            <a:ext cx="2569463" cy="24521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02AB4-7AD4-4BB0-98CC-2FA66715CA2C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‹#›</a:t>
            </a:fld>
            <a:endParaRPr spc="5" dirty="0"/>
          </a:p>
        </p:txBody>
      </p:sp>
      <p:grpSp>
        <p:nvGrpSpPr>
          <p:cNvPr id="5" name="组合 12">
            <a:extLst>
              <a:ext uri="{FF2B5EF4-FFF2-40B4-BE49-F238E27FC236}">
                <a16:creationId xmlns:a16="http://schemas.microsoft.com/office/drawing/2014/main" xmlns="" id="{A4CE704F-4898-A9CC-27C4-262B12405DB5}"/>
              </a:ext>
            </a:extLst>
          </p:cNvPr>
          <p:cNvGrpSpPr/>
          <p:nvPr userDrawn="1"/>
        </p:nvGrpSpPr>
        <p:grpSpPr>
          <a:xfrm>
            <a:off x="762000" y="1945757"/>
            <a:ext cx="2966485" cy="2966485"/>
            <a:chOff x="6847368" y="1164265"/>
            <a:chExt cx="2690038" cy="2690038"/>
          </a:xfrm>
        </p:grpSpPr>
        <p:grpSp>
          <p:nvGrpSpPr>
            <p:cNvPr id="6" name="组合 13">
              <a:extLst>
                <a:ext uri="{FF2B5EF4-FFF2-40B4-BE49-F238E27FC236}">
                  <a16:creationId xmlns:a16="http://schemas.microsoft.com/office/drawing/2014/main" xmlns="" id="{0885391D-8FD3-C1BF-5AEB-20FA72C4F7A4}"/>
                </a:ext>
              </a:extLst>
            </p:cNvPr>
            <p:cNvGrpSpPr/>
            <p:nvPr/>
          </p:nvGrpSpPr>
          <p:grpSpPr>
            <a:xfrm>
              <a:off x="6847368" y="1164265"/>
              <a:ext cx="2690038" cy="2690038"/>
              <a:chOff x="6847368" y="1164265"/>
              <a:chExt cx="2690038" cy="2690038"/>
            </a:xfrm>
          </p:grpSpPr>
          <p:sp>
            <p:nvSpPr>
              <p:cNvPr id="8" name="椭圆 17">
                <a:extLst>
                  <a:ext uri="{FF2B5EF4-FFF2-40B4-BE49-F238E27FC236}">
                    <a16:creationId xmlns:a16="http://schemas.microsoft.com/office/drawing/2014/main" xmlns="" id="{91E72CFE-3270-DF7B-A3D3-3FA0EE142F88}"/>
                  </a:ext>
                </a:extLst>
              </p:cNvPr>
              <p:cNvSpPr/>
              <p:nvPr/>
            </p:nvSpPr>
            <p:spPr>
              <a:xfrm>
                <a:off x="6847368" y="1164265"/>
                <a:ext cx="2690038" cy="2690038"/>
              </a:xfrm>
              <a:prstGeom prst="ellipse">
                <a:avLst/>
              </a:prstGeom>
              <a:solidFill>
                <a:schemeClr val="bg1">
                  <a:alpha val="40000"/>
                </a:schemeClr>
              </a:soli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思源宋体 CN" panose="02020400000000000000" pitchFamily="18" charset="-122"/>
                  <a:ea typeface="思源宋体 CN" panose="02020400000000000000" pitchFamily="18" charset="-122"/>
                  <a:cs typeface="+mn-cs"/>
                </a:endParaRPr>
              </a:p>
            </p:txBody>
          </p:sp>
          <p:sp>
            <p:nvSpPr>
              <p:cNvPr id="9" name="椭圆 23">
                <a:extLst>
                  <a:ext uri="{FF2B5EF4-FFF2-40B4-BE49-F238E27FC236}">
                    <a16:creationId xmlns:a16="http://schemas.microsoft.com/office/drawing/2014/main" xmlns="" id="{C8C9F56A-5131-04C0-A068-27B14A14991A}"/>
                  </a:ext>
                </a:extLst>
              </p:cNvPr>
              <p:cNvSpPr/>
              <p:nvPr/>
            </p:nvSpPr>
            <p:spPr>
              <a:xfrm>
                <a:off x="7060019" y="1376916"/>
                <a:ext cx="2264735" cy="2264735"/>
              </a:xfrm>
              <a:prstGeom prst="ellipse">
                <a:avLst/>
              </a:prstGeom>
              <a:solidFill>
                <a:srgbClr val="E68242"/>
              </a:soli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思源宋体 CN Heavy" panose="02020900000000000000" pitchFamily="18" charset="-122"/>
                  <a:ea typeface="思源宋体 CN Heavy" panose="02020900000000000000" pitchFamily="18" charset="-122"/>
                  <a:cs typeface="+mn-cs"/>
                </a:endParaRPr>
              </a:p>
            </p:txBody>
          </p:sp>
        </p:grpSp>
        <p:sp>
          <p:nvSpPr>
            <p:cNvPr id="7" name="文本框 16">
              <a:extLst>
                <a:ext uri="{FF2B5EF4-FFF2-40B4-BE49-F238E27FC236}">
                  <a16:creationId xmlns:a16="http://schemas.microsoft.com/office/drawing/2014/main" xmlns="" id="{77003CC2-35B0-5B86-EE45-338ED7883A09}"/>
                </a:ext>
              </a:extLst>
            </p:cNvPr>
            <p:cNvSpPr txBox="1"/>
            <p:nvPr/>
          </p:nvSpPr>
          <p:spPr>
            <a:xfrm>
              <a:off x="6953694" y="1909230"/>
              <a:ext cx="2477386" cy="1200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思源宋体 CN Heavy" panose="02020900000000000000" pitchFamily="18" charset="-122"/>
                  <a:cs typeface="+mn-cs"/>
                </a:rPr>
                <a:t>Part</a:t>
              </a:r>
              <a:r>
                <a:rPr kumimoji="0" lang="en-US" altLang="zh-CN" sz="8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思源宋体 CN Heavy" panose="02020900000000000000" pitchFamily="18" charset="-122"/>
                  <a:cs typeface="+mn-cs"/>
                </a:rPr>
                <a:t>0</a:t>
              </a:r>
              <a:r>
                <a:rPr kumimoji="0" lang="en-US" altLang="zh-TW" sz="8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思源宋体 CN Heavy" panose="02020900000000000000" pitchFamily="18" charset="-122"/>
                  <a:cs typeface="+mn-cs"/>
                </a:rPr>
                <a:t>2</a:t>
              </a:r>
              <a:endPara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思源宋体 CN Heavy" panose="02020900000000000000" pitchFamily="18" charset="-122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88492" y="5940551"/>
            <a:ext cx="10789920" cy="335280"/>
          </a:xfrm>
          <a:custGeom>
            <a:avLst/>
            <a:gdLst/>
            <a:ahLst/>
            <a:cxnLst/>
            <a:rect l="l" t="t" r="r" b="b"/>
            <a:pathLst>
              <a:path w="10789920" h="335279">
                <a:moveTo>
                  <a:pt x="10789920" y="0"/>
                </a:moveTo>
                <a:lnTo>
                  <a:pt x="0" y="0"/>
                </a:lnTo>
                <a:lnTo>
                  <a:pt x="0" y="254508"/>
                </a:lnTo>
                <a:lnTo>
                  <a:pt x="0" y="335280"/>
                </a:lnTo>
                <a:lnTo>
                  <a:pt x="10789920" y="335280"/>
                </a:lnTo>
                <a:lnTo>
                  <a:pt x="10789920" y="254508"/>
                </a:lnTo>
                <a:lnTo>
                  <a:pt x="10789920" y="0"/>
                </a:lnTo>
                <a:close/>
              </a:path>
            </a:pathLst>
          </a:custGeom>
          <a:solidFill>
            <a:srgbClr val="1743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88491" y="5940551"/>
            <a:ext cx="10789920" cy="335280"/>
          </a:xfrm>
          <a:custGeom>
            <a:avLst/>
            <a:gdLst/>
            <a:ahLst/>
            <a:cxnLst/>
            <a:rect l="l" t="t" r="r" b="b"/>
            <a:pathLst>
              <a:path w="10789920" h="335279">
                <a:moveTo>
                  <a:pt x="0" y="335280"/>
                </a:moveTo>
                <a:lnTo>
                  <a:pt x="10789920" y="335280"/>
                </a:lnTo>
                <a:lnTo>
                  <a:pt x="1078992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ln w="12700">
            <a:solidFill>
              <a:srgbClr val="1743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365504" y="6195060"/>
            <a:ext cx="10826750" cy="300355"/>
          </a:xfrm>
          <a:custGeom>
            <a:avLst/>
            <a:gdLst/>
            <a:ahLst/>
            <a:cxnLst/>
            <a:rect l="l" t="t" r="r" b="b"/>
            <a:pathLst>
              <a:path w="10826750" h="300354">
                <a:moveTo>
                  <a:pt x="0" y="300227"/>
                </a:moveTo>
                <a:lnTo>
                  <a:pt x="10826496" y="300227"/>
                </a:lnTo>
                <a:lnTo>
                  <a:pt x="10826496" y="0"/>
                </a:lnTo>
                <a:lnTo>
                  <a:pt x="0" y="0"/>
                </a:lnTo>
                <a:lnTo>
                  <a:pt x="0" y="300227"/>
                </a:lnTo>
                <a:close/>
              </a:path>
            </a:pathLst>
          </a:custGeom>
          <a:solidFill>
            <a:srgbClr val="F0C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365504" y="6195060"/>
            <a:ext cx="10826750" cy="300355"/>
          </a:xfrm>
          <a:custGeom>
            <a:avLst/>
            <a:gdLst/>
            <a:ahLst/>
            <a:cxnLst/>
            <a:rect l="l" t="t" r="r" b="b"/>
            <a:pathLst>
              <a:path w="10826750" h="300354">
                <a:moveTo>
                  <a:pt x="9887712" y="300227"/>
                </a:moveTo>
                <a:lnTo>
                  <a:pt x="10826496" y="300227"/>
                </a:lnTo>
              </a:path>
              <a:path w="10826750" h="300354">
                <a:moveTo>
                  <a:pt x="10826496" y="0"/>
                </a:moveTo>
                <a:lnTo>
                  <a:pt x="0" y="0"/>
                </a:lnTo>
                <a:lnTo>
                  <a:pt x="0" y="300227"/>
                </a:lnTo>
              </a:path>
            </a:pathLst>
          </a:custGeom>
          <a:ln w="12700">
            <a:solidFill>
              <a:srgbClr val="F0C2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88491" y="6449568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59">
                <a:moveTo>
                  <a:pt x="10364724" y="0"/>
                </a:moveTo>
                <a:lnTo>
                  <a:pt x="0" y="0"/>
                </a:lnTo>
                <a:lnTo>
                  <a:pt x="0" y="301752"/>
                </a:lnTo>
                <a:lnTo>
                  <a:pt x="10364724" y="301752"/>
                </a:lnTo>
                <a:lnTo>
                  <a:pt x="10364724" y="0"/>
                </a:lnTo>
                <a:close/>
              </a:path>
            </a:pathLst>
          </a:custGeom>
          <a:solidFill>
            <a:srgbClr val="E68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88491" y="6449568"/>
            <a:ext cx="10365105" cy="302260"/>
          </a:xfrm>
          <a:custGeom>
            <a:avLst/>
            <a:gdLst/>
            <a:ahLst/>
            <a:cxnLst/>
            <a:rect l="l" t="t" r="r" b="b"/>
            <a:pathLst>
              <a:path w="10365105" h="302259">
                <a:moveTo>
                  <a:pt x="0" y="301752"/>
                </a:moveTo>
                <a:lnTo>
                  <a:pt x="10364724" y="301752"/>
                </a:lnTo>
                <a:lnTo>
                  <a:pt x="10364724" y="0"/>
                </a:lnTo>
                <a:lnTo>
                  <a:pt x="0" y="0"/>
                </a:lnTo>
                <a:lnTo>
                  <a:pt x="0" y="301752"/>
                </a:lnTo>
                <a:close/>
              </a:path>
            </a:pathLst>
          </a:custGeom>
          <a:ln w="12700">
            <a:solidFill>
              <a:srgbClr val="E682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0" y="5173979"/>
            <a:ext cx="1764791" cy="1684018"/>
          </a:xfrm>
          <a:prstGeom prst="rect">
            <a:avLst/>
          </a:prstGeom>
        </p:spPr>
      </p:pic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35E79-417A-4A5B-BF6D-D630205D24A4}" type="datetime1">
              <a:rPr lang="en-US" altLang="zh-TW" smtClean="0"/>
              <a:pPr/>
              <a:t>8/16/2024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49000" y="6282963"/>
            <a:ext cx="893191" cy="4873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74376"/>
                </a:solidFill>
                <a:latin typeface="Cambria"/>
                <a:cs typeface="Cambria"/>
              </a:defRPr>
            </a:lvl1pPr>
          </a:lstStyle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‹#›</a:t>
            </a:fld>
            <a:endParaRPr spc="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2" r:id="rId3"/>
    <p:sldLayoutId id="2147483669" r:id="rId4"/>
    <p:sldLayoutId id="2147483663" r:id="rId5"/>
    <p:sldLayoutId id="2147483664" r:id="rId6"/>
    <p:sldLayoutId id="2147483667" r:id="rId7"/>
    <p:sldLayoutId id="2147483670" r:id="rId8"/>
    <p:sldLayoutId id="2147483665" r:id="rId9"/>
    <p:sldLayoutId id="2147483672" r:id="rId10"/>
    <p:sldLayoutId id="2147483668" r:id="rId11"/>
    <p:sldLayoutId id="2147483671" r:id="rId12"/>
    <p:sldLayoutId id="2147483673" r:id="rId13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50" y="202437"/>
            <a:ext cx="12204700" cy="811530"/>
            <a:chOff x="-6350" y="202437"/>
            <a:chExt cx="12204700" cy="811530"/>
          </a:xfrm>
        </p:grpSpPr>
        <p:sp>
          <p:nvSpPr>
            <p:cNvPr id="3" name="object 3"/>
            <p:cNvSpPr/>
            <p:nvPr/>
          </p:nvSpPr>
          <p:spPr>
            <a:xfrm>
              <a:off x="0" y="208787"/>
              <a:ext cx="12192000" cy="300355"/>
            </a:xfrm>
            <a:custGeom>
              <a:avLst/>
              <a:gdLst/>
              <a:ahLst/>
              <a:cxnLst/>
              <a:rect l="l" t="t" r="r" b="b"/>
              <a:pathLst>
                <a:path w="12192000" h="300355">
                  <a:moveTo>
                    <a:pt x="12192000" y="0"/>
                  </a:moveTo>
                  <a:lnTo>
                    <a:pt x="0" y="0"/>
                  </a:lnTo>
                  <a:lnTo>
                    <a:pt x="0" y="300228"/>
                  </a:lnTo>
                  <a:lnTo>
                    <a:pt x="12192000" y="30022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1743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08787"/>
              <a:ext cx="12192000" cy="300355"/>
            </a:xfrm>
            <a:custGeom>
              <a:avLst/>
              <a:gdLst/>
              <a:ahLst/>
              <a:cxnLst/>
              <a:rect l="l" t="t" r="r" b="b"/>
              <a:pathLst>
                <a:path w="12192000" h="300355">
                  <a:moveTo>
                    <a:pt x="0" y="300228"/>
                  </a:moveTo>
                  <a:lnTo>
                    <a:pt x="12192000" y="300228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300228"/>
                  </a:lnTo>
                  <a:close/>
                </a:path>
              </a:pathLst>
            </a:custGeom>
            <a:ln w="12700">
              <a:solidFill>
                <a:srgbClr val="1743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7012" y="451103"/>
              <a:ext cx="11715115" cy="302260"/>
            </a:xfrm>
            <a:custGeom>
              <a:avLst/>
              <a:gdLst/>
              <a:ahLst/>
              <a:cxnLst/>
              <a:rect l="l" t="t" r="r" b="b"/>
              <a:pathLst>
                <a:path w="11715115" h="302259">
                  <a:moveTo>
                    <a:pt x="11714988" y="0"/>
                  </a:moveTo>
                  <a:lnTo>
                    <a:pt x="0" y="0"/>
                  </a:lnTo>
                  <a:lnTo>
                    <a:pt x="0" y="301751"/>
                  </a:lnTo>
                  <a:lnTo>
                    <a:pt x="11714988" y="301751"/>
                  </a:lnTo>
                  <a:lnTo>
                    <a:pt x="11714988" y="0"/>
                  </a:lnTo>
                  <a:close/>
                </a:path>
              </a:pathLst>
            </a:custGeom>
            <a:solidFill>
              <a:srgbClr val="F0C2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7012" y="451103"/>
              <a:ext cx="11715115" cy="302260"/>
            </a:xfrm>
            <a:custGeom>
              <a:avLst/>
              <a:gdLst/>
              <a:ahLst/>
              <a:cxnLst/>
              <a:rect l="l" t="t" r="r" b="b"/>
              <a:pathLst>
                <a:path w="11715115" h="302259">
                  <a:moveTo>
                    <a:pt x="0" y="301751"/>
                  </a:moveTo>
                  <a:lnTo>
                    <a:pt x="11714988" y="301751"/>
                  </a:lnTo>
                  <a:lnTo>
                    <a:pt x="11714988" y="0"/>
                  </a:lnTo>
                  <a:lnTo>
                    <a:pt x="0" y="0"/>
                  </a:lnTo>
                  <a:lnTo>
                    <a:pt x="0" y="301751"/>
                  </a:lnTo>
                  <a:close/>
                </a:path>
              </a:pathLst>
            </a:custGeom>
            <a:ln w="12700">
              <a:solidFill>
                <a:srgbClr val="F0C2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705611"/>
              <a:ext cx="10365105" cy="302260"/>
            </a:xfrm>
            <a:custGeom>
              <a:avLst/>
              <a:gdLst/>
              <a:ahLst/>
              <a:cxnLst/>
              <a:rect l="l" t="t" r="r" b="b"/>
              <a:pathLst>
                <a:path w="10365105" h="302259">
                  <a:moveTo>
                    <a:pt x="10364724" y="0"/>
                  </a:moveTo>
                  <a:lnTo>
                    <a:pt x="0" y="0"/>
                  </a:lnTo>
                  <a:lnTo>
                    <a:pt x="0" y="301751"/>
                  </a:lnTo>
                  <a:lnTo>
                    <a:pt x="10364724" y="301751"/>
                  </a:lnTo>
                  <a:lnTo>
                    <a:pt x="10364724" y="0"/>
                  </a:lnTo>
                  <a:close/>
                </a:path>
              </a:pathLst>
            </a:custGeom>
            <a:solidFill>
              <a:srgbClr val="E682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705611"/>
              <a:ext cx="10365105" cy="302260"/>
            </a:xfrm>
            <a:custGeom>
              <a:avLst/>
              <a:gdLst/>
              <a:ahLst/>
              <a:cxnLst/>
              <a:rect l="l" t="t" r="r" b="b"/>
              <a:pathLst>
                <a:path w="10365105" h="302259">
                  <a:moveTo>
                    <a:pt x="0" y="301751"/>
                  </a:moveTo>
                  <a:lnTo>
                    <a:pt x="10364724" y="301751"/>
                  </a:lnTo>
                  <a:lnTo>
                    <a:pt x="10364724" y="0"/>
                  </a:lnTo>
                  <a:lnTo>
                    <a:pt x="0" y="0"/>
                  </a:lnTo>
                  <a:lnTo>
                    <a:pt x="0" y="301751"/>
                  </a:lnTo>
                  <a:close/>
                </a:path>
              </a:pathLst>
            </a:custGeom>
            <a:ln w="12700">
              <a:solidFill>
                <a:srgbClr val="E68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0" y="4405883"/>
            <a:ext cx="12198350" cy="2452370"/>
            <a:chOff x="0" y="4405883"/>
            <a:chExt cx="12198350" cy="2452370"/>
          </a:xfrm>
        </p:grpSpPr>
        <p:sp>
          <p:nvSpPr>
            <p:cNvPr id="10" name="object 10"/>
            <p:cNvSpPr/>
            <p:nvPr/>
          </p:nvSpPr>
          <p:spPr>
            <a:xfrm>
              <a:off x="1827276" y="5931408"/>
              <a:ext cx="10365105" cy="302260"/>
            </a:xfrm>
            <a:custGeom>
              <a:avLst/>
              <a:gdLst/>
              <a:ahLst/>
              <a:cxnLst/>
              <a:rect l="l" t="t" r="r" b="b"/>
              <a:pathLst>
                <a:path w="10365105" h="302260">
                  <a:moveTo>
                    <a:pt x="0" y="301752"/>
                  </a:moveTo>
                  <a:lnTo>
                    <a:pt x="10364724" y="301752"/>
                  </a:lnTo>
                  <a:lnTo>
                    <a:pt x="10364724" y="0"/>
                  </a:lnTo>
                  <a:lnTo>
                    <a:pt x="0" y="0"/>
                  </a:lnTo>
                  <a:lnTo>
                    <a:pt x="0" y="301752"/>
                  </a:lnTo>
                  <a:close/>
                </a:path>
              </a:pathLst>
            </a:custGeom>
            <a:solidFill>
              <a:srgbClr val="1743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827276" y="5931408"/>
              <a:ext cx="10365105" cy="302260"/>
            </a:xfrm>
            <a:custGeom>
              <a:avLst/>
              <a:gdLst/>
              <a:ahLst/>
              <a:cxnLst/>
              <a:rect l="l" t="t" r="r" b="b"/>
              <a:pathLst>
                <a:path w="10365105" h="302260">
                  <a:moveTo>
                    <a:pt x="0" y="301752"/>
                  </a:moveTo>
                  <a:lnTo>
                    <a:pt x="475488" y="301752"/>
                  </a:lnTo>
                </a:path>
                <a:path w="10365105" h="302260">
                  <a:moveTo>
                    <a:pt x="10364724" y="0"/>
                  </a:moveTo>
                  <a:lnTo>
                    <a:pt x="0" y="0"/>
                  </a:lnTo>
                  <a:lnTo>
                    <a:pt x="0" y="301752"/>
                  </a:lnTo>
                </a:path>
              </a:pathLst>
            </a:custGeom>
            <a:ln w="12700">
              <a:solidFill>
                <a:srgbClr val="1743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302764" y="6152388"/>
              <a:ext cx="9889490" cy="254635"/>
            </a:xfrm>
            <a:custGeom>
              <a:avLst/>
              <a:gdLst/>
              <a:ahLst/>
              <a:cxnLst/>
              <a:rect l="l" t="t" r="r" b="b"/>
              <a:pathLst>
                <a:path w="9889490" h="254635">
                  <a:moveTo>
                    <a:pt x="0" y="254508"/>
                  </a:moveTo>
                  <a:lnTo>
                    <a:pt x="9889236" y="254508"/>
                  </a:lnTo>
                  <a:lnTo>
                    <a:pt x="9889236" y="0"/>
                  </a:lnTo>
                  <a:lnTo>
                    <a:pt x="0" y="0"/>
                  </a:lnTo>
                  <a:lnTo>
                    <a:pt x="0" y="254508"/>
                  </a:lnTo>
                  <a:close/>
                </a:path>
              </a:pathLst>
            </a:custGeom>
            <a:solidFill>
              <a:srgbClr val="F0C2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302764" y="6152388"/>
              <a:ext cx="9889490" cy="300355"/>
            </a:xfrm>
            <a:custGeom>
              <a:avLst/>
              <a:gdLst/>
              <a:ahLst/>
              <a:cxnLst/>
              <a:rect l="l" t="t" r="r" b="b"/>
              <a:pathLst>
                <a:path w="9889490" h="300354">
                  <a:moveTo>
                    <a:pt x="9889236" y="0"/>
                  </a:moveTo>
                  <a:lnTo>
                    <a:pt x="0" y="0"/>
                  </a:lnTo>
                  <a:lnTo>
                    <a:pt x="0" y="300228"/>
                  </a:lnTo>
                </a:path>
              </a:pathLst>
            </a:custGeom>
            <a:ln w="12700">
              <a:solidFill>
                <a:srgbClr val="F0C2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827276" y="6406896"/>
              <a:ext cx="10365105" cy="300355"/>
            </a:xfrm>
            <a:custGeom>
              <a:avLst/>
              <a:gdLst/>
              <a:ahLst/>
              <a:cxnLst/>
              <a:rect l="l" t="t" r="r" b="b"/>
              <a:pathLst>
                <a:path w="10365105" h="300354">
                  <a:moveTo>
                    <a:pt x="10364724" y="0"/>
                  </a:moveTo>
                  <a:lnTo>
                    <a:pt x="0" y="0"/>
                  </a:lnTo>
                  <a:lnTo>
                    <a:pt x="0" y="300227"/>
                  </a:lnTo>
                  <a:lnTo>
                    <a:pt x="10364724" y="300227"/>
                  </a:lnTo>
                  <a:lnTo>
                    <a:pt x="10364724" y="0"/>
                  </a:lnTo>
                  <a:close/>
                </a:path>
              </a:pathLst>
            </a:custGeom>
            <a:solidFill>
              <a:srgbClr val="E682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827276" y="6406896"/>
              <a:ext cx="10365105" cy="300355"/>
            </a:xfrm>
            <a:custGeom>
              <a:avLst/>
              <a:gdLst/>
              <a:ahLst/>
              <a:cxnLst/>
              <a:rect l="l" t="t" r="r" b="b"/>
              <a:pathLst>
                <a:path w="10365105" h="300354">
                  <a:moveTo>
                    <a:pt x="0" y="300227"/>
                  </a:moveTo>
                  <a:lnTo>
                    <a:pt x="10364724" y="300227"/>
                  </a:lnTo>
                  <a:lnTo>
                    <a:pt x="10364724" y="0"/>
                  </a:lnTo>
                  <a:lnTo>
                    <a:pt x="0" y="0"/>
                  </a:lnTo>
                  <a:lnTo>
                    <a:pt x="0" y="300227"/>
                  </a:lnTo>
                  <a:close/>
                </a:path>
              </a:pathLst>
            </a:custGeom>
            <a:ln w="12700">
              <a:solidFill>
                <a:srgbClr val="E68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405883"/>
              <a:ext cx="2569463" cy="2452114"/>
            </a:xfrm>
            <a:prstGeom prst="rect">
              <a:avLst/>
            </a:prstGeom>
          </p:spPr>
        </p:pic>
      </p:grpSp>
      <p:sp>
        <p:nvSpPr>
          <p:cNvPr id="17" name="object 17"/>
          <p:cNvSpPr txBox="1">
            <a:spLocks noGrp="1"/>
          </p:cNvSpPr>
          <p:nvPr>
            <p:ph type="title" idx="4294967295"/>
          </p:nvPr>
        </p:nvSpPr>
        <p:spPr>
          <a:xfrm>
            <a:off x="853317" y="2330776"/>
            <a:ext cx="1059180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20845" marR="5080" indent="-4208780">
              <a:lnSpc>
                <a:spcPct val="150000"/>
              </a:lnSpc>
              <a:spcBef>
                <a:spcPts val="100"/>
              </a:spcBef>
            </a:pPr>
            <a:r>
              <a:rPr lang="en-US" altLang="zh-TW" sz="60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113</a:t>
            </a:r>
            <a:r>
              <a:rPr lang="zh-TW" altLang="en-US" sz="60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年度澎湖觀光圈推動執行案</a:t>
            </a:r>
            <a:endParaRPr lang="zh-TW" altLang="en-US" sz="6000" dirty="0">
              <a:latin typeface="Microsoft YaHei" panose="020B0503020204020204" pitchFamily="34" charset="-122"/>
              <a:ea typeface="Microsoft YaHei" panose="020B0503020204020204" pitchFamily="34" charset="-122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335089" y="5405055"/>
            <a:ext cx="15697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35" dirty="0">
                <a:latin typeface="Arial"/>
                <a:cs typeface="Arial"/>
              </a:rPr>
              <a:t>11</a:t>
            </a:r>
            <a:r>
              <a:rPr lang="en-US" sz="2800" b="1" spc="-35" dirty="0">
                <a:latin typeface="Arial"/>
                <a:cs typeface="Arial"/>
              </a:rPr>
              <a:t>3</a:t>
            </a:r>
            <a:r>
              <a:rPr sz="2800" b="1" spc="-35" dirty="0">
                <a:latin typeface="Arial"/>
                <a:cs typeface="Arial"/>
              </a:rPr>
              <a:t>.</a:t>
            </a:r>
            <a:r>
              <a:rPr lang="en-US" sz="2800" b="1" spc="-35" dirty="0" smtClean="0">
                <a:latin typeface="Arial"/>
                <a:cs typeface="Arial"/>
              </a:rPr>
              <a:t>08.20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9" name="object 17">
            <a:extLst>
              <a:ext uri="{FF2B5EF4-FFF2-40B4-BE49-F238E27FC236}">
                <a16:creationId xmlns:a16="http://schemas.microsoft.com/office/drawing/2014/main" xmlns="" id="{5CD8B005-B956-1FA2-8912-CC169DD505C9}"/>
              </a:ext>
            </a:extLst>
          </p:cNvPr>
          <p:cNvSpPr txBox="1">
            <a:spLocks/>
          </p:cNvSpPr>
          <p:nvPr/>
        </p:nvSpPr>
        <p:spPr>
          <a:xfrm>
            <a:off x="489765" y="3849641"/>
            <a:ext cx="12191999" cy="11124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800" b="1" i="0">
                <a:solidFill>
                  <a:srgbClr val="F0C26D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4220845" marR="5080" indent="-4208780" algn="ctr">
              <a:lnSpc>
                <a:spcPct val="150000"/>
              </a:lnSpc>
              <a:spcBef>
                <a:spcPts val="100"/>
              </a:spcBef>
            </a:pPr>
            <a:r>
              <a:rPr lang="zh-TW" altLang="en-US" sz="5400" dirty="0">
                <a:solidFill>
                  <a:schemeClr val="tx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第</a:t>
            </a:r>
            <a:r>
              <a:rPr lang="en-US" altLang="zh-TW" sz="5400" dirty="0">
                <a:solidFill>
                  <a:schemeClr val="tx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zh-TW" altLang="en-US" sz="5400" dirty="0">
                <a:solidFill>
                  <a:schemeClr val="tx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次幹部會議 簡報</a:t>
            </a:r>
          </a:p>
        </p:txBody>
      </p:sp>
      <p:sp>
        <p:nvSpPr>
          <p:cNvPr id="20" name="object 17">
            <a:extLst>
              <a:ext uri="{FF2B5EF4-FFF2-40B4-BE49-F238E27FC236}">
                <a16:creationId xmlns:a16="http://schemas.microsoft.com/office/drawing/2014/main" xmlns="" id="{2EF32B7E-CAC2-5571-F5C5-7A04163CA882}"/>
              </a:ext>
            </a:extLst>
          </p:cNvPr>
          <p:cNvSpPr txBox="1">
            <a:spLocks/>
          </p:cNvSpPr>
          <p:nvPr/>
        </p:nvSpPr>
        <p:spPr>
          <a:xfrm>
            <a:off x="28352" y="1379308"/>
            <a:ext cx="12192000" cy="5800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800" b="1" i="0">
                <a:solidFill>
                  <a:srgbClr val="F0C26D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4220845" marR="5080" indent="-4208780" algn="ctr">
              <a:lnSpc>
                <a:spcPct val="150000"/>
              </a:lnSpc>
              <a:spcBef>
                <a:spcPts val="100"/>
              </a:spcBef>
            </a:pPr>
            <a:r>
              <a:rPr lang="zh-TW" altLang="en-US" sz="28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交通部觀光署澎湖國家風景區管理處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: 圓角 8">
            <a:extLst>
              <a:ext uri="{FF2B5EF4-FFF2-40B4-BE49-F238E27FC236}">
                <a16:creationId xmlns:a16="http://schemas.microsoft.com/office/drawing/2014/main" xmlns="" id="{99ACEB28-CEC4-E487-FC92-7D6A343427B5}"/>
              </a:ext>
            </a:extLst>
          </p:cNvPr>
          <p:cNvSpPr/>
          <p:nvPr/>
        </p:nvSpPr>
        <p:spPr>
          <a:xfrm>
            <a:off x="4572000" y="2933699"/>
            <a:ext cx="5181600" cy="9906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xmlns="" id="{479B1D4F-7A42-115D-3FF8-752E406DE31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47928" y="3000372"/>
            <a:ext cx="3528392" cy="739775"/>
          </a:xfrm>
          <a:prstGeom prst="rect">
            <a:avLst/>
          </a:prstGeom>
        </p:spPr>
        <p:txBody>
          <a:bodyPr/>
          <a:lstStyle/>
          <a:p>
            <a:pPr algn="ctr" rtl="0"/>
            <a:r>
              <a:rPr lang="zh-TW" altLang="en-US" sz="4800" b="1" kern="12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會議結束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0178FA3-E90A-8BBD-98C4-60AC227456D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98238" y="6283325"/>
            <a:ext cx="893762" cy="487363"/>
          </a:xfrm>
        </p:spPr>
        <p:txBody>
          <a:bodyPr/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lang="en-US" altLang="zh-TW" spc="5" smtClean="0"/>
              <a:pPr marL="280035">
                <a:lnSpc>
                  <a:spcPts val="3820"/>
                </a:lnSpc>
              </a:pPr>
              <a:t>10</a:t>
            </a:fld>
            <a:endParaRPr lang="en-US" altLang="zh-TW" spc="5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50283EA7-2F0C-23C8-81EA-5E3343D57767}"/>
              </a:ext>
            </a:extLst>
          </p:cNvPr>
          <p:cNvSpPr txBox="1"/>
          <p:nvPr/>
        </p:nvSpPr>
        <p:spPr>
          <a:xfrm>
            <a:off x="1219200" y="2921168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PART</a:t>
            </a:r>
            <a:r>
              <a:rPr lang="en-US" altLang="zh-TW" b="1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6000" b="1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07</a:t>
            </a:r>
            <a:endParaRPr lang="zh-TW" altLang="en-US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810248" y="4286256"/>
            <a:ext cx="30003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>
                <a:solidFill>
                  <a:schemeClr val="tx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Arial"/>
              </a:rPr>
              <a:t>感謝各位蒞臨！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416967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: 圓角 8">
            <a:extLst>
              <a:ext uri="{FF2B5EF4-FFF2-40B4-BE49-F238E27FC236}">
                <a16:creationId xmlns:a16="http://schemas.microsoft.com/office/drawing/2014/main" xmlns="" id="{99ACEB28-CEC4-E487-FC92-7D6A343427B5}"/>
              </a:ext>
            </a:extLst>
          </p:cNvPr>
          <p:cNvSpPr/>
          <p:nvPr/>
        </p:nvSpPr>
        <p:spPr>
          <a:xfrm>
            <a:off x="4343400" y="2898720"/>
            <a:ext cx="4876800" cy="9906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xmlns="" id="{479B1D4F-7A42-115D-3FF8-752E406DE31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24496" y="3024132"/>
            <a:ext cx="2428892" cy="73977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zh-TW" altLang="en-US" sz="4400" b="1" dirty="0">
                <a:ln w="0">
                  <a:noFill/>
                </a:ln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會議議程</a:t>
            </a:r>
            <a:endParaRPr lang="en-US" altLang="zh-CN" sz="4400" b="1" dirty="0">
              <a:ln w="0">
                <a:noFill/>
              </a:ln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0178FA3-E90A-8BBD-98C4-60AC227456D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98238" y="6283325"/>
            <a:ext cx="893762" cy="487363"/>
          </a:xfrm>
        </p:spPr>
        <p:txBody>
          <a:bodyPr/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lang="en-US" altLang="zh-TW" spc="5" smtClean="0"/>
              <a:pPr marL="280035">
                <a:lnSpc>
                  <a:spcPts val="3820"/>
                </a:lnSpc>
              </a:pPr>
              <a:t>2</a:t>
            </a:fld>
            <a:endParaRPr lang="en-US" altLang="zh-TW" spc="5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50283EA7-2F0C-23C8-81EA-5E3343D57767}"/>
              </a:ext>
            </a:extLst>
          </p:cNvPr>
          <p:cNvSpPr txBox="1"/>
          <p:nvPr/>
        </p:nvSpPr>
        <p:spPr>
          <a:xfrm>
            <a:off x="1219200" y="2921168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PART</a:t>
            </a:r>
            <a:r>
              <a:rPr lang="en-US" altLang="zh-TW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6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01</a:t>
            </a:r>
            <a:endParaRPr lang="zh-TW" altLang="en-US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6863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spc="5" dirty="0"/>
              <a:pPr marL="280035">
                <a:lnSpc>
                  <a:spcPts val="3820"/>
                </a:lnSpc>
              </a:pPr>
              <a:t>3</a:t>
            </a:fld>
            <a:endParaRPr spc="5" dirty="0"/>
          </a:p>
        </p:txBody>
      </p:sp>
      <p:sp>
        <p:nvSpPr>
          <p:cNvPr id="8" name="矩形: 圓角 8">
            <a:extLst>
              <a:ext uri="{FF2B5EF4-FFF2-40B4-BE49-F238E27FC236}">
                <a16:creationId xmlns:a16="http://schemas.microsoft.com/office/drawing/2014/main" xmlns="" id="{99ACEB28-CEC4-E487-FC92-7D6A343427B5}"/>
              </a:ext>
            </a:extLst>
          </p:cNvPr>
          <p:cNvSpPr/>
          <p:nvPr/>
        </p:nvSpPr>
        <p:spPr>
          <a:xfrm>
            <a:off x="380960" y="214290"/>
            <a:ext cx="3357586" cy="812607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標題 4">
            <a:extLst>
              <a:ext uri="{FF2B5EF4-FFF2-40B4-BE49-F238E27FC236}">
                <a16:creationId xmlns:a16="http://schemas.microsoft.com/office/drawing/2014/main" xmlns="" id="{479B1D4F-7A42-115D-3FF8-752E406DE31C}"/>
              </a:ext>
            </a:extLst>
          </p:cNvPr>
          <p:cNvSpPr txBox="1">
            <a:spLocks/>
          </p:cNvSpPr>
          <p:nvPr/>
        </p:nvSpPr>
        <p:spPr>
          <a:xfrm>
            <a:off x="952464" y="285728"/>
            <a:ext cx="2988697" cy="606851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3600" b="1" dirty="0">
                <a:ln w="0">
                  <a:noFill/>
                </a:ln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會議議程</a:t>
            </a:r>
            <a:endParaRPr kumimoji="0" lang="en-US" altLang="zh-CN" sz="3600" b="1" i="0" u="none" strike="noStrike" kern="0" cap="none" spc="0" normalizeH="0" baseline="0" noProof="0" dirty="0">
              <a:ln w="0">
                <a:noFill/>
              </a:ln>
              <a:solidFill>
                <a:schemeClr val="bg1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xmlns="" id="{1FF6B737-D521-150E-C5FC-9830C30F15F0}"/>
              </a:ext>
            </a:extLst>
          </p:cNvPr>
          <p:cNvSpPr txBox="1"/>
          <p:nvPr/>
        </p:nvSpPr>
        <p:spPr>
          <a:xfrm>
            <a:off x="9208300" y="108825"/>
            <a:ext cx="3254934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1200" cap="none" spc="5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Noto Sans CJK JP Medium"/>
              </a:rPr>
              <a:t>0</a:t>
            </a:r>
            <a:r>
              <a:rPr kumimoji="0" lang="en-US" altLang="zh-TW" sz="2400" b="1" i="0" u="none" strike="noStrike" kern="1200" cap="none" spc="5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Noto Sans CJK JP Medium"/>
              </a:rPr>
              <a:t>1</a:t>
            </a:r>
            <a:r>
              <a:rPr kumimoji="0" lang="zh-TW" altLang="en-US" sz="2400" b="1" i="0" u="none" strike="noStrike" kern="1200" cap="none" spc="5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Noto Sans CJK JP Medium"/>
              </a:rPr>
              <a:t>會議議程</a:t>
            </a: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Noto Sans CJK JP Medium"/>
            </a:endParaRPr>
          </a:p>
        </p:txBody>
      </p:sp>
      <p:sp>
        <p:nvSpPr>
          <p:cNvPr id="16" name="object 10">
            <a:extLst>
              <a:ext uri="{FF2B5EF4-FFF2-40B4-BE49-F238E27FC236}">
                <a16:creationId xmlns:a16="http://schemas.microsoft.com/office/drawing/2014/main" xmlns="" id="{F11ABB8C-4D59-666C-47C2-97AC05227EFC}"/>
              </a:ext>
            </a:extLst>
          </p:cNvPr>
          <p:cNvSpPr/>
          <p:nvPr/>
        </p:nvSpPr>
        <p:spPr>
          <a:xfrm flipV="1">
            <a:off x="9588732" y="468760"/>
            <a:ext cx="2542572" cy="45719"/>
          </a:xfrm>
          <a:custGeom>
            <a:avLst/>
            <a:gdLst/>
            <a:ahLst/>
            <a:cxnLst/>
            <a:rect l="l" t="t" r="r" b="b"/>
            <a:pathLst>
              <a:path w="2725420">
                <a:moveTo>
                  <a:pt x="0" y="0"/>
                </a:moveTo>
                <a:lnTo>
                  <a:pt x="2725292" y="0"/>
                </a:lnTo>
              </a:path>
            </a:pathLst>
          </a:custGeom>
          <a:ln w="53975">
            <a:solidFill>
              <a:srgbClr val="F0C26D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highlight>
                <a:srgbClr val="FFFF00"/>
              </a:highlight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09522" y="1428736"/>
            <a:ext cx="621510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b="1" dirty="0">
                <a:latin typeface="標楷體" pitchFamily="65" charset="-120"/>
                <a:ea typeface="標楷體" pitchFamily="65" charset="-120"/>
              </a:rPr>
              <a:t>澎湖觀光圈</a:t>
            </a:r>
            <a:r>
              <a:rPr lang="en-US" b="1" dirty="0">
                <a:latin typeface="標楷體" pitchFamily="65" charset="-120"/>
                <a:ea typeface="標楷體" pitchFamily="65" charset="-120"/>
              </a:rPr>
              <a:t>113</a:t>
            </a:r>
            <a:r>
              <a:rPr lang="zh-TW" b="1" dirty="0">
                <a:latin typeface="標楷體" pitchFamily="65" charset="-120"/>
                <a:ea typeface="標楷體" pitchFamily="65" charset="-120"/>
              </a:rPr>
              <a:t>年度第</a:t>
            </a:r>
            <a:r>
              <a:rPr lang="en-US" b="1" dirty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b="1" dirty="0">
                <a:latin typeface="標楷體" pitchFamily="65" charset="-120"/>
                <a:ea typeface="標楷體" pitchFamily="65" charset="-120"/>
              </a:rPr>
              <a:t>次幹部會議</a:t>
            </a:r>
          </a:p>
          <a:p>
            <a:pPr algn="ctr"/>
            <a:r>
              <a:rPr lang="zh-TW" b="1" dirty="0">
                <a:latin typeface="標楷體" pitchFamily="65" charset="-120"/>
                <a:ea typeface="標楷體" pitchFamily="65" charset="-120"/>
              </a:rPr>
              <a:t>議程表</a:t>
            </a:r>
            <a:endParaRPr lang="zh-TW" dirty="0">
              <a:latin typeface="標楷體" pitchFamily="65" charset="-120"/>
              <a:ea typeface="標楷體" pitchFamily="65" charset="-120"/>
            </a:endParaRPr>
          </a:p>
          <a:p>
            <a:r>
              <a:rPr lang="en-US" b="1" dirty="0">
                <a:latin typeface="標楷體" pitchFamily="65" charset="-120"/>
                <a:ea typeface="標楷體" pitchFamily="65" charset="-120"/>
              </a:rPr>
              <a:t> </a:t>
            </a:r>
            <a:endParaRPr lang="zh-TW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sz="1600" dirty="0">
                <a:latin typeface="標楷體" pitchFamily="65" charset="-120"/>
                <a:ea typeface="標楷體" pitchFamily="65" charset="-120"/>
              </a:rPr>
              <a:t>壹、時間：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113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年 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月 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20 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星期二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下午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時</a:t>
            </a:r>
          </a:p>
          <a:p>
            <a:pPr>
              <a:lnSpc>
                <a:spcPct val="150000"/>
              </a:lnSpc>
            </a:pPr>
            <a:r>
              <a:rPr lang="zh-TW" sz="1600" dirty="0">
                <a:latin typeface="標楷體" pitchFamily="65" charset="-120"/>
                <a:ea typeface="標楷體" pitchFamily="65" charset="-120"/>
              </a:rPr>
              <a:t>貳、地點：澎湖國家風景區管理處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樓第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會議室</a:t>
            </a:r>
          </a:p>
          <a:p>
            <a:pPr>
              <a:lnSpc>
                <a:spcPct val="150000"/>
              </a:lnSpc>
            </a:pPr>
            <a:r>
              <a:rPr lang="zh-TW" sz="1600" dirty="0">
                <a:latin typeface="標楷體" pitchFamily="65" charset="-120"/>
                <a:ea typeface="標楷體" pitchFamily="65" charset="-120"/>
              </a:rPr>
              <a:t>參、主持人：蔡總召集人萬生</a:t>
            </a:r>
          </a:p>
          <a:p>
            <a:pPr>
              <a:lnSpc>
                <a:spcPct val="150000"/>
              </a:lnSpc>
            </a:pPr>
            <a:r>
              <a:rPr lang="zh-TW" sz="1600" dirty="0">
                <a:latin typeface="標楷體" pitchFamily="65" charset="-120"/>
                <a:ea typeface="標楷體" pitchFamily="65" charset="-120"/>
              </a:rPr>
              <a:t>肆、出席人員：</a:t>
            </a:r>
          </a:p>
          <a:p>
            <a:pPr lvl="0">
              <a:lnSpc>
                <a:spcPct val="150000"/>
              </a:lnSpc>
            </a:pPr>
            <a:r>
              <a:rPr lang="en-US" altLang="zh-TW" sz="16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幹部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：總召集人、副總召集人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名、總幹事、各組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召集人</a:t>
            </a:r>
            <a:endParaRPr lang="en-US" altLang="zh-TW" sz="1600" dirty="0" smtClean="0">
              <a:latin typeface="標楷體" pitchFamily="65" charset="-120"/>
              <a:ea typeface="標楷體" pitchFamily="65" charset="-120"/>
            </a:endParaRPr>
          </a:p>
          <a:p>
            <a:pPr lvl="0">
              <a:lnSpc>
                <a:spcPct val="150000"/>
              </a:lnSpc>
            </a:pPr>
            <a:r>
              <a:rPr lang="en-US" altLang="zh-TW" sz="16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副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召集人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、澎湖國家風景區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管理處</a:t>
            </a:r>
            <a:r>
              <a:rPr lang="en-US" sz="16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名</a:t>
            </a:r>
            <a:endParaRPr lang="zh-TW" sz="16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6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列席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：澎湖國家風景區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管理處</a:t>
            </a:r>
            <a:r>
              <a:rPr lang="zh-TW" altLang="en-US" sz="1600" dirty="0" smtClean="0">
                <a:latin typeface="標楷體" pitchFamily="65" charset="-120"/>
                <a:ea typeface="標楷體" pitchFamily="65" charset="-120"/>
              </a:rPr>
              <a:t>秘書、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企劃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科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名、遊憩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科</a:t>
            </a:r>
            <a:endParaRPr lang="en-US" altLang="zh-TW" sz="16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標楷體" pitchFamily="65" charset="-120"/>
                <a:ea typeface="標楷體" pitchFamily="65" charset="-120"/>
              </a:rPr>
              <a:t>  1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名、</a:t>
            </a:r>
            <a:r>
              <a:rPr lang="zh-TW" sz="1600" dirty="0" smtClean="0">
                <a:latin typeface="標楷體" pitchFamily="65" charset="-120"/>
                <a:ea typeface="標楷體" pitchFamily="65" charset="-120"/>
              </a:rPr>
              <a:t>和盟電子商務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股份有限公司澎湖分公司</a:t>
            </a:r>
            <a:r>
              <a:rPr lang="en-US" sz="1600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sz="1600" dirty="0">
                <a:latin typeface="標楷體" pitchFamily="65" charset="-120"/>
                <a:ea typeface="標楷體" pitchFamily="65" charset="-120"/>
              </a:rPr>
              <a:t>名</a:t>
            </a:r>
            <a:endParaRPr lang="zh-TW" altLang="en-US" sz="16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5738810" y="1571612"/>
          <a:ext cx="6118861" cy="3759639"/>
        </p:xfrm>
        <a:graphic>
          <a:graphicData uri="http://schemas.openxmlformats.org/drawingml/2006/table">
            <a:tbl>
              <a:tblPr/>
              <a:tblGrid>
                <a:gridCol w="1077260"/>
                <a:gridCol w="2426215"/>
                <a:gridCol w="2615386"/>
              </a:tblGrid>
              <a:tr h="500066">
                <a:tc>
                  <a:txBody>
                    <a:bodyPr/>
                    <a:lstStyle/>
                    <a:p>
                      <a:pPr marL="5715" algn="ctr">
                        <a:spcBef>
                          <a:spcPts val="480"/>
                        </a:spcBef>
                        <a:spcAft>
                          <a:spcPts val="0"/>
                        </a:spcAft>
                        <a:tabLst>
                          <a:tab pos="539115" algn="l"/>
                        </a:tabLst>
                      </a:pPr>
                      <a:r>
                        <a:rPr lang="zh-TW" sz="1400" spc="-50" dirty="0">
                          <a:latin typeface="Times New Roman"/>
                          <a:ea typeface="標楷體"/>
                          <a:cs typeface="Times New Roman"/>
                        </a:rPr>
                        <a:t>時</a:t>
                      </a:r>
                      <a:r>
                        <a:rPr lang="en-US" sz="1400" dirty="0">
                          <a:latin typeface="Times New Roman"/>
                          <a:ea typeface="標楷體"/>
                          <a:cs typeface="SimSun"/>
                        </a:rPr>
                        <a:t>	</a:t>
                      </a:r>
                      <a:r>
                        <a:rPr lang="zh-TW" sz="1400" spc="-50" dirty="0">
                          <a:latin typeface="Times New Roman"/>
                          <a:ea typeface="標楷體"/>
                          <a:cs typeface="Times New Roman"/>
                        </a:rPr>
                        <a:t>間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57555" marR="751840" algn="ctr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zh-TW" sz="1400" spc="-25">
                          <a:latin typeface="Times New Roman"/>
                          <a:ea typeface="標楷體"/>
                          <a:cs typeface="Times New Roman"/>
                        </a:rPr>
                        <a:t>項目</a:t>
                      </a:r>
                      <a:endParaRPr lang="zh-TW" sz="110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892810" marR="887730" algn="ctr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zh-TW" sz="1400" spc="-25" dirty="0">
                          <a:latin typeface="Times New Roman"/>
                          <a:ea typeface="標楷體"/>
                          <a:cs typeface="Times New Roman"/>
                        </a:rPr>
                        <a:t>內容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marL="1028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latin typeface="Times New Roman"/>
                          <a:ea typeface="標楷體"/>
                          <a:cs typeface="SimSun"/>
                        </a:rPr>
                        <a:t>15:00-15:10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Times New Roman"/>
                          <a:ea typeface="標楷體"/>
                          <a:cs typeface="Times New Roman"/>
                        </a:rPr>
                        <a:t>主席致詞</a:t>
                      </a:r>
                      <a:endParaRPr lang="zh-TW" sz="110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129540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標楷體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441">
                <a:tc>
                  <a:txBody>
                    <a:bodyPr/>
                    <a:lstStyle/>
                    <a:p>
                      <a:pPr marL="1028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latin typeface="Times New Roman"/>
                          <a:ea typeface="標楷體"/>
                          <a:cs typeface="SimSun"/>
                        </a:rPr>
                        <a:t>15:10-15:20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SimSun"/>
                          <a:ea typeface="標楷體"/>
                          <a:cs typeface="Times New Roman"/>
                        </a:rPr>
                        <a:t>前次幹部會議結論辦理情形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12954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spc="-10">
                          <a:latin typeface="SimSun"/>
                          <a:ea typeface="標楷體"/>
                          <a:cs typeface="Times New Roman"/>
                        </a:rPr>
                        <a:t>遊憩科說明</a:t>
                      </a:r>
                      <a:endParaRPr lang="zh-TW" sz="110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586">
                <a:tc>
                  <a:txBody>
                    <a:bodyPr/>
                    <a:lstStyle/>
                    <a:p>
                      <a:pPr marL="1028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>
                          <a:latin typeface="Times New Roman"/>
                          <a:ea typeface="標楷體"/>
                          <a:cs typeface="SimSun"/>
                        </a:rPr>
                        <a:t>15:20-15:50</a:t>
                      </a:r>
                      <a:endParaRPr lang="zh-TW" sz="110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Times New Roman"/>
                          <a:ea typeface="標楷體"/>
                          <a:cs typeface="Times New Roman"/>
                        </a:rPr>
                        <a:t>研商秋冬旅遊送特產禮包計畫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129540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spc="-10">
                          <a:latin typeface="Times New Roman"/>
                          <a:ea typeface="標楷體"/>
                          <a:cs typeface="Times New Roman"/>
                        </a:rPr>
                        <a:t>旅宿組、遊程組、餐飲組、特產組、交通組報告</a:t>
                      </a:r>
                      <a:endParaRPr lang="zh-TW" sz="110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485">
                <a:tc>
                  <a:txBody>
                    <a:bodyPr/>
                    <a:lstStyle/>
                    <a:p>
                      <a:pPr marL="1028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>
                          <a:latin typeface="Times New Roman"/>
                          <a:ea typeface="標楷體"/>
                          <a:cs typeface="SimSun"/>
                        </a:rPr>
                        <a:t>15:50-16:20</a:t>
                      </a:r>
                      <a:endParaRPr lang="zh-TW" sz="110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Times New Roman"/>
                          <a:ea typeface="標楷體"/>
                          <a:cs typeface="Times New Roman"/>
                        </a:rPr>
                        <a:t>討論友善海洋倡議活動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129540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spc="-10" dirty="0">
                          <a:latin typeface="Times New Roman"/>
                          <a:ea typeface="標楷體"/>
                          <a:cs typeface="Times New Roman"/>
                        </a:rPr>
                        <a:t>遊程組提案討論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marL="1028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>
                          <a:latin typeface="Times New Roman"/>
                          <a:ea typeface="標楷體"/>
                          <a:cs typeface="SimSun"/>
                        </a:rPr>
                        <a:t>16:20-16:30</a:t>
                      </a:r>
                      <a:endParaRPr lang="zh-TW" sz="110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8580" marR="129540"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spc="-10" dirty="0">
                          <a:latin typeface="Times New Roman"/>
                          <a:ea typeface="標楷體"/>
                          <a:cs typeface="Times New Roman"/>
                        </a:rPr>
                        <a:t>臨時動議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73491">
                <a:tc>
                  <a:txBody>
                    <a:bodyPr/>
                    <a:lstStyle/>
                    <a:p>
                      <a:pPr marL="5080" algn="ctr"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>
                          <a:latin typeface="Times New Roman"/>
                          <a:ea typeface="標楷體"/>
                          <a:cs typeface="SimSun"/>
                        </a:rPr>
                        <a:t>16:30</a:t>
                      </a:r>
                      <a:endParaRPr lang="zh-TW" sz="110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57555" marR="751840" algn="ctr">
                        <a:spcBef>
                          <a:spcPts val="675"/>
                        </a:spcBef>
                        <a:spcAft>
                          <a:spcPts val="0"/>
                        </a:spcAft>
                      </a:pPr>
                      <a:r>
                        <a:rPr lang="zh-TW" sz="1400" spc="-25" dirty="0">
                          <a:latin typeface="Times New Roman"/>
                          <a:ea typeface="標楷體"/>
                          <a:cs typeface="Times New Roman"/>
                        </a:rPr>
                        <a:t>散會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75995" algn="r">
                        <a:spcBef>
                          <a:spcPts val="675"/>
                        </a:spcBef>
                        <a:spcAft>
                          <a:spcPts val="0"/>
                        </a:spcAft>
                      </a:pPr>
                      <a:r>
                        <a:rPr lang="zh-TW" sz="1400" spc="-20" dirty="0">
                          <a:latin typeface="Times New Roman"/>
                          <a:ea typeface="標楷體"/>
                          <a:cs typeface="Times New Roman"/>
                        </a:rPr>
                        <a:t>會議結束</a:t>
                      </a:r>
                      <a:endParaRPr lang="zh-TW" sz="1100" dirty="0">
                        <a:latin typeface="SimSun"/>
                        <a:cs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0178FA3-E90A-8BBD-98C4-60AC227456D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98238" y="6283325"/>
            <a:ext cx="893762" cy="487363"/>
          </a:xfrm>
        </p:spPr>
        <p:txBody>
          <a:bodyPr/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lang="en-US" altLang="zh-TW" spc="5" smtClean="0"/>
              <a:pPr marL="280035">
                <a:lnSpc>
                  <a:spcPts val="3820"/>
                </a:lnSpc>
              </a:pPr>
              <a:t>4</a:t>
            </a:fld>
            <a:endParaRPr lang="en-US" altLang="zh-TW" spc="5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50283EA7-2F0C-23C8-81EA-5E3343D57767}"/>
              </a:ext>
            </a:extLst>
          </p:cNvPr>
          <p:cNvSpPr txBox="1"/>
          <p:nvPr/>
        </p:nvSpPr>
        <p:spPr>
          <a:xfrm>
            <a:off x="1219200" y="2921168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PART</a:t>
            </a:r>
            <a:r>
              <a:rPr lang="en-US" altLang="zh-TW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6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02</a:t>
            </a:r>
            <a:endParaRPr lang="zh-TW" altLang="en-US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" name="矩形: 圓角 8">
            <a:extLst>
              <a:ext uri="{FF2B5EF4-FFF2-40B4-BE49-F238E27FC236}">
                <a16:creationId xmlns:a16="http://schemas.microsoft.com/office/drawing/2014/main" xmlns="" id="{99ACEB28-CEC4-E487-FC92-7D6A343427B5}"/>
              </a:ext>
            </a:extLst>
          </p:cNvPr>
          <p:cNvSpPr/>
          <p:nvPr/>
        </p:nvSpPr>
        <p:spPr>
          <a:xfrm>
            <a:off x="4343400" y="2898720"/>
            <a:ext cx="4876800" cy="9906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標題 4">
            <a:extLst>
              <a:ext uri="{FF2B5EF4-FFF2-40B4-BE49-F238E27FC236}">
                <a16:creationId xmlns:a16="http://schemas.microsoft.com/office/drawing/2014/main" xmlns="" id="{479B1D4F-7A42-115D-3FF8-752E406DE31C}"/>
              </a:ext>
            </a:extLst>
          </p:cNvPr>
          <p:cNvSpPr txBox="1">
            <a:spLocks/>
          </p:cNvSpPr>
          <p:nvPr/>
        </p:nvSpPr>
        <p:spPr>
          <a:xfrm>
            <a:off x="5524496" y="3024132"/>
            <a:ext cx="2428892" cy="73977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0" cap="none" spc="0" normalizeH="0" baseline="0" noProof="0" dirty="0">
                <a:ln w="0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主席致詞</a:t>
            </a:r>
            <a:endParaRPr kumimoji="0" lang="en-US" altLang="zh-CN" sz="4400" b="1" i="0" u="none" strike="noStrike" kern="0" cap="none" spc="0" normalizeH="0" baseline="0" noProof="0" dirty="0">
              <a:ln w="0">
                <a:noFill/>
              </a:ln>
              <a:solidFill>
                <a:schemeClr val="bg1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6245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0178FA3-E90A-8BBD-98C4-60AC227456D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98238" y="6283325"/>
            <a:ext cx="893762" cy="487363"/>
          </a:xfrm>
        </p:spPr>
        <p:txBody>
          <a:bodyPr/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lang="en-US" altLang="zh-TW" spc="5" smtClean="0"/>
              <a:pPr marL="280035">
                <a:lnSpc>
                  <a:spcPts val="3820"/>
                </a:lnSpc>
              </a:pPr>
              <a:t>5</a:t>
            </a:fld>
            <a:endParaRPr lang="en-US" altLang="zh-TW" spc="5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50283EA7-2F0C-23C8-81EA-5E3343D57767}"/>
              </a:ext>
            </a:extLst>
          </p:cNvPr>
          <p:cNvSpPr txBox="1"/>
          <p:nvPr/>
        </p:nvSpPr>
        <p:spPr>
          <a:xfrm>
            <a:off x="1219200" y="2921168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PART</a:t>
            </a:r>
            <a:r>
              <a:rPr lang="en-US" altLang="zh-TW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6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03</a:t>
            </a:r>
            <a:endParaRPr lang="zh-TW" altLang="en-US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9" name="群組 8"/>
          <p:cNvGrpSpPr/>
          <p:nvPr/>
        </p:nvGrpSpPr>
        <p:grpSpPr>
          <a:xfrm>
            <a:off x="4223792" y="2501706"/>
            <a:ext cx="5040560" cy="1836348"/>
            <a:chOff x="4223792" y="1931602"/>
            <a:chExt cx="5040560" cy="1836348"/>
          </a:xfrm>
        </p:grpSpPr>
        <p:sp>
          <p:nvSpPr>
            <p:cNvPr id="7" name="矩形: 圓角 8">
              <a:extLst>
                <a:ext uri="{FF2B5EF4-FFF2-40B4-BE49-F238E27FC236}">
                  <a16:creationId xmlns:a16="http://schemas.microsoft.com/office/drawing/2014/main" xmlns="" id="{99ACEB28-CEC4-E487-FC92-7D6A343427B5}"/>
                </a:ext>
              </a:extLst>
            </p:cNvPr>
            <p:cNvSpPr/>
            <p:nvPr/>
          </p:nvSpPr>
          <p:spPr>
            <a:xfrm>
              <a:off x="4223792" y="2001640"/>
              <a:ext cx="5040560" cy="1766310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5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標題 4">
              <a:extLst>
                <a:ext uri="{FF2B5EF4-FFF2-40B4-BE49-F238E27FC236}">
                  <a16:creationId xmlns:a16="http://schemas.microsoft.com/office/drawing/2014/main" xmlns="" id="{479B1D4F-7A42-115D-3FF8-752E406DE31C}"/>
                </a:ext>
              </a:extLst>
            </p:cNvPr>
            <p:cNvSpPr txBox="1">
              <a:spLocks/>
            </p:cNvSpPr>
            <p:nvPr/>
          </p:nvSpPr>
          <p:spPr>
            <a:xfrm>
              <a:off x="4941592" y="1931602"/>
              <a:ext cx="3583300" cy="739775"/>
            </a:xfrm>
            <a:prstGeom prst="rect">
              <a:avLst/>
            </a:prstGeom>
          </p:spPr>
          <p:txBody>
            <a:bodyPr/>
            <a:lstStyle/>
            <a:p>
              <a:pPr algn="l"/>
              <a:endParaRPr lang="zh-TW" altLang="en-US" sz="1800" b="0" i="0" u="none" strike="noStrike" baseline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4400" b="1" dirty="0" smtClean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前次幹部</a:t>
              </a:r>
              <a:r>
                <a:rPr lang="zh-TW" altLang="en-US" sz="44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會議 </a:t>
              </a:r>
            </a:p>
            <a:p>
              <a:r>
                <a:rPr lang="zh-TW" altLang="en-US" sz="4400" b="1" dirty="0" smtClean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結論辦理情形</a:t>
              </a:r>
              <a:r>
                <a:rPr lang="zh-TW" altLang="en-US" sz="44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	</a:t>
              </a:r>
            </a:p>
          </p:txBody>
        </p:sp>
      </p:grp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F8488C18-1318-9655-8AE1-27336A1EE9D7}"/>
              </a:ext>
            </a:extLst>
          </p:cNvPr>
          <p:cNvSpPr txBox="1"/>
          <p:nvPr/>
        </p:nvSpPr>
        <p:spPr>
          <a:xfrm>
            <a:off x="5024430" y="4572008"/>
            <a:ext cx="3929090" cy="993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00"/>
              </a:lnSpc>
            </a:pPr>
            <a:r>
              <a:rPr lang="en-US" altLang="zh-TW" sz="24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3-1 </a:t>
            </a:r>
            <a:r>
              <a:rPr lang="zh-TW" altLang="en-US" sz="24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菊島澎湖跨海</a:t>
            </a:r>
            <a:r>
              <a:rPr lang="zh-TW" altLang="en-US" sz="24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馬拉松</a:t>
            </a:r>
            <a:endParaRPr lang="en-US" altLang="zh-TW" sz="2400" b="1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lnSpc>
                <a:spcPts val="3700"/>
              </a:lnSpc>
            </a:pPr>
            <a:r>
              <a:rPr lang="zh-TW" altLang="en-US" sz="24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遊憩科說明</a:t>
            </a:r>
            <a:endParaRPr lang="en-US" altLang="zh-TW" sz="2400" b="1" dirty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5865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xmlns="" id="{1BCF74B0-187F-E4B6-5073-EAFE1E60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lang="en-US" altLang="zh-TW" spc="5" smtClean="0"/>
              <a:pPr marL="280035">
                <a:lnSpc>
                  <a:spcPts val="3820"/>
                </a:lnSpc>
              </a:pPr>
              <a:t>6</a:t>
            </a:fld>
            <a:endParaRPr lang="en-US" altLang="zh-TW" spc="5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2D8073FC-14C4-C90D-0D2D-C7197BBDA2EB}"/>
              </a:ext>
            </a:extLst>
          </p:cNvPr>
          <p:cNvSpPr txBox="1"/>
          <p:nvPr/>
        </p:nvSpPr>
        <p:spPr>
          <a:xfrm>
            <a:off x="989329" y="96329"/>
            <a:ext cx="8470045" cy="566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00"/>
              </a:lnSpc>
            </a:pPr>
            <a:r>
              <a:rPr lang="en-US" altLang="zh-TW" sz="32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3-1 </a:t>
            </a:r>
            <a:r>
              <a:rPr lang="zh-TW" altLang="en-US" sz="32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菊島澎湖跨海馬拉松</a:t>
            </a: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xmlns="" id="{45A0DD1B-D102-D787-6C27-44580C417C88}"/>
              </a:ext>
            </a:extLst>
          </p:cNvPr>
          <p:cNvSpPr/>
          <p:nvPr/>
        </p:nvSpPr>
        <p:spPr>
          <a:xfrm flipV="1">
            <a:off x="9588732" y="468760"/>
            <a:ext cx="2542572" cy="45719"/>
          </a:xfrm>
          <a:custGeom>
            <a:avLst/>
            <a:gdLst/>
            <a:ahLst/>
            <a:cxnLst/>
            <a:rect l="l" t="t" r="r" b="b"/>
            <a:pathLst>
              <a:path w="2725420">
                <a:moveTo>
                  <a:pt x="0" y="0"/>
                </a:moveTo>
                <a:lnTo>
                  <a:pt x="2725292" y="0"/>
                </a:lnTo>
              </a:path>
            </a:pathLst>
          </a:custGeom>
          <a:ln w="53975">
            <a:solidFill>
              <a:srgbClr val="F0C26D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highlight>
                <a:srgbClr val="FFFF00"/>
              </a:highlight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" name="组合 22">
            <a:extLst>
              <a:ext uri="{FF2B5EF4-FFF2-40B4-BE49-F238E27FC236}">
                <a16:creationId xmlns:a16="http://schemas.microsoft.com/office/drawing/2014/main" xmlns="" id="{25F77E8F-69D2-E9FA-64A0-4BA995866BA4}"/>
              </a:ext>
            </a:extLst>
          </p:cNvPr>
          <p:cNvGrpSpPr/>
          <p:nvPr/>
        </p:nvGrpSpPr>
        <p:grpSpPr>
          <a:xfrm>
            <a:off x="234914" y="114332"/>
            <a:ext cx="625057" cy="557281"/>
            <a:chOff x="247539" y="208088"/>
            <a:chExt cx="623918" cy="557410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xmlns="" id="{C3A0E252-BA01-FCD0-7BB8-A06A91F86750}"/>
                </a:ext>
              </a:extLst>
            </p:cNvPr>
            <p:cNvSpPr/>
            <p:nvPr/>
          </p:nvSpPr>
          <p:spPr>
            <a:xfrm>
              <a:off x="247539" y="208088"/>
              <a:ext cx="364740" cy="364740"/>
            </a:xfrm>
            <a:prstGeom prst="rect">
              <a:avLst/>
            </a:prstGeom>
            <a:solidFill>
              <a:srgbClr val="174376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xmlns="" id="{70C974E7-9F8F-9D32-5176-7192EE63E79F}"/>
                </a:ext>
              </a:extLst>
            </p:cNvPr>
            <p:cNvSpPr/>
            <p:nvPr/>
          </p:nvSpPr>
          <p:spPr>
            <a:xfrm>
              <a:off x="439409" y="333450"/>
              <a:ext cx="432048" cy="432048"/>
            </a:xfrm>
            <a:prstGeom prst="rect">
              <a:avLst/>
            </a:prstGeom>
            <a:solidFill>
              <a:srgbClr val="E68242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/>
            </a:p>
          </p:txBody>
        </p:sp>
      </p:grpSp>
      <p:sp>
        <p:nvSpPr>
          <p:cNvPr id="12" name="等腰三角形 11">
            <a:extLst>
              <a:ext uri="{FF2B5EF4-FFF2-40B4-BE49-F238E27FC236}">
                <a16:creationId xmlns:a16="http://schemas.microsoft.com/office/drawing/2014/main" xmlns="" id="{F0D7C50F-7867-0E45-2402-2D29F3F0BF6D}"/>
              </a:ext>
            </a:extLst>
          </p:cNvPr>
          <p:cNvSpPr/>
          <p:nvPr/>
        </p:nvSpPr>
        <p:spPr>
          <a:xfrm rot="5400000">
            <a:off x="1001292" y="1013524"/>
            <a:ext cx="361523" cy="304800"/>
          </a:xfrm>
          <a:prstGeom prst="triangle">
            <a:avLst/>
          </a:prstGeom>
          <a:solidFill>
            <a:srgbClr val="F56D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82D91E0F-2050-BB39-2115-87C3B3407CF3}"/>
              </a:ext>
            </a:extLst>
          </p:cNvPr>
          <p:cNvSpPr txBox="1"/>
          <p:nvPr/>
        </p:nvSpPr>
        <p:spPr>
          <a:xfrm>
            <a:off x="1410652" y="873536"/>
            <a:ext cx="106147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zh-TW" sz="3200" b="1" dirty="0">
                <a:solidFill>
                  <a:srgbClr val="17437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2024</a:t>
            </a:r>
            <a:r>
              <a:rPr lang="zh-TW" altLang="en-US" sz="3200" b="1" dirty="0">
                <a:solidFill>
                  <a:srgbClr val="17437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年菊島澎湖跨海馬拉松</a:t>
            </a:r>
          </a:p>
        </p:txBody>
      </p:sp>
      <p:sp>
        <p:nvSpPr>
          <p:cNvPr id="128" name="object 9">
            <a:extLst>
              <a:ext uri="{FF2B5EF4-FFF2-40B4-BE49-F238E27FC236}">
                <a16:creationId xmlns:a16="http://schemas.microsoft.com/office/drawing/2014/main" xmlns="" id="{1FF6B737-D521-150E-C5FC-9830C30F15F0}"/>
              </a:ext>
            </a:extLst>
          </p:cNvPr>
          <p:cNvSpPr txBox="1"/>
          <p:nvPr/>
        </p:nvSpPr>
        <p:spPr>
          <a:xfrm>
            <a:off x="8976320" y="48335"/>
            <a:ext cx="3528392" cy="3826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1200" cap="none" spc="5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Noto Sans CJK JP Medium"/>
              </a:rPr>
              <a:t>0</a:t>
            </a: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Noto Sans CJK JP Medium"/>
              </a:rPr>
              <a:t>3</a:t>
            </a:r>
            <a:r>
              <a:rPr kumimoji="0" lang="zh-TW" altLang="en-US" sz="2400" b="1" i="0" u="none" strike="noStrike" kern="1200" cap="none" spc="5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Noto Sans CJK JP Medium"/>
              </a:rPr>
              <a:t> 提議事項</a:t>
            </a:r>
            <a:r>
              <a:rPr lang="zh-TW" altLang="en-US" sz="2400" b="1" kern="1200" spc="5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Sans CJK JP Medium"/>
              </a:rPr>
              <a:t>討論</a:t>
            </a:r>
            <a:endParaRPr sz="2400" b="1" kern="1200" spc="5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Noto Sans CJK JP Medium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DABDFB05-05C6-588A-C618-8CE4E38E85E6}"/>
              </a:ext>
            </a:extLst>
          </p:cNvPr>
          <p:cNvSpPr txBox="1"/>
          <p:nvPr/>
        </p:nvSpPr>
        <p:spPr>
          <a:xfrm>
            <a:off x="1523968" y="1643050"/>
            <a:ext cx="621510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sz="2400" b="1" dirty="0">
                <a:latin typeface="微軟正黑體" pitchFamily="34" charset="-120"/>
                <a:ea typeface="微軟正黑體" pitchFamily="34" charset="-120"/>
              </a:rPr>
              <a:t>有關菊島澎湖跨海馬拉松擬邀請對岸運動同好參加部分，建議遊憩科先行確認大陸地區人民來臺參與運動交流活動，是否能採大三通的交通方式，後續則請澎湖縣觀光協會發送</a:t>
            </a:r>
            <a:r>
              <a:rPr lang="zh-TW" sz="2400" b="1" dirty="0" smtClean="0">
                <a:latin typeface="微軟正黑體" pitchFamily="34" charset="-120"/>
                <a:ea typeface="微軟正黑體" pitchFamily="34" charset="-120"/>
              </a:rPr>
              <a:t>邀請函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sz="2400" b="1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sz="2400" b="1" dirty="0" smtClean="0">
                <a:latin typeface="微軟正黑體" pitchFamily="34" charset="-120"/>
                <a:ea typeface="微軟正黑體" pitchFamily="34" charset="-120"/>
              </a:rPr>
              <a:t>並</a:t>
            </a:r>
            <a:r>
              <a:rPr lang="zh-TW" sz="2400" b="1" dirty="0">
                <a:latin typeface="微軟正黑體" pitchFamily="34" charset="-120"/>
                <a:ea typeface="微軟正黑體" pitchFamily="34" charset="-120"/>
              </a:rPr>
              <a:t>提供選手辦理入台證、大陸居民往來臺灣通行證等相關行政作業程序之協助</a:t>
            </a:r>
            <a:r>
              <a:rPr lang="zh-TW" sz="2400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en-US" sz="2400" b="1" dirty="0">
              <a:solidFill>
                <a:srgbClr val="0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0241" name="Picture 1" descr="C:\Users\Bella\Desktop\02_004350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24826" y="785794"/>
            <a:ext cx="3488189" cy="49403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26059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0178FA3-E90A-8BBD-98C4-60AC227456D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98238" y="6283325"/>
            <a:ext cx="893762" cy="487363"/>
          </a:xfrm>
        </p:spPr>
        <p:txBody>
          <a:bodyPr/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lang="en-US" altLang="zh-TW" spc="5" smtClean="0"/>
              <a:pPr marL="280035">
                <a:lnSpc>
                  <a:spcPts val="3820"/>
                </a:lnSpc>
              </a:pPr>
              <a:t>7</a:t>
            </a:fld>
            <a:endParaRPr lang="en-US" altLang="zh-TW" spc="5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50283EA7-2F0C-23C8-81EA-5E3343D57767}"/>
              </a:ext>
            </a:extLst>
          </p:cNvPr>
          <p:cNvSpPr txBox="1"/>
          <p:nvPr/>
        </p:nvSpPr>
        <p:spPr>
          <a:xfrm>
            <a:off x="1219200" y="2921168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PART</a:t>
            </a:r>
            <a:r>
              <a:rPr lang="en-US" altLang="zh-TW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6000" b="1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04</a:t>
            </a:r>
            <a:endParaRPr lang="zh-TW" altLang="en-US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" name="矩形: 圓角 8">
            <a:extLst>
              <a:ext uri="{FF2B5EF4-FFF2-40B4-BE49-F238E27FC236}">
                <a16:creationId xmlns:a16="http://schemas.microsoft.com/office/drawing/2014/main" xmlns="" id="{99ACEB28-CEC4-E487-FC92-7D6A343427B5}"/>
              </a:ext>
            </a:extLst>
          </p:cNvPr>
          <p:cNvSpPr/>
          <p:nvPr/>
        </p:nvSpPr>
        <p:spPr>
          <a:xfrm>
            <a:off x="4343400" y="2571744"/>
            <a:ext cx="5824566" cy="160185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標題 4">
            <a:extLst>
              <a:ext uri="{FF2B5EF4-FFF2-40B4-BE49-F238E27FC236}">
                <a16:creationId xmlns:a16="http://schemas.microsoft.com/office/drawing/2014/main" xmlns="" id="{479B1D4F-7A42-115D-3FF8-752E406DE31C}"/>
              </a:ext>
            </a:extLst>
          </p:cNvPr>
          <p:cNvSpPr txBox="1">
            <a:spLocks/>
          </p:cNvSpPr>
          <p:nvPr/>
        </p:nvSpPr>
        <p:spPr>
          <a:xfrm>
            <a:off x="5238744" y="2673396"/>
            <a:ext cx="5786478" cy="73977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400" b="1" dirty="0" smtClean="0">
                <a:ln w="0">
                  <a:noFill/>
                </a:ln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  研商</a:t>
            </a:r>
            <a:r>
              <a:rPr kumimoji="0" lang="zh-TW" altLang="en-US" sz="4400" b="1" i="0" u="none" strike="noStrike" kern="0" cap="none" spc="0" normalizeH="0" baseline="0" noProof="0" dirty="0" smtClean="0">
                <a:ln w="0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秋冬旅遊</a:t>
            </a:r>
            <a:endParaRPr kumimoji="0" lang="en-US" altLang="zh-TW" sz="4400" b="1" i="0" u="none" strike="noStrike" kern="0" cap="none" spc="0" normalizeH="0" baseline="0" noProof="0" dirty="0" smtClean="0">
              <a:ln w="0">
                <a:noFill/>
              </a:ln>
              <a:solidFill>
                <a:schemeClr val="bg1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0" cap="none" spc="0" normalizeH="0" baseline="0" noProof="0" dirty="0" smtClean="0">
                <a:ln w="0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送特產禮包計畫</a:t>
            </a:r>
            <a:endParaRPr kumimoji="0" lang="en-US" altLang="zh-CN" sz="4400" b="1" i="0" u="none" strike="noStrike" kern="0" cap="none" spc="0" normalizeH="0" baseline="0" noProof="0" dirty="0">
              <a:ln w="0">
                <a:noFill/>
              </a:ln>
              <a:solidFill>
                <a:schemeClr val="bg1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F8488C18-1318-9655-8AE1-27336A1EE9D7}"/>
              </a:ext>
            </a:extLst>
          </p:cNvPr>
          <p:cNvSpPr txBox="1"/>
          <p:nvPr/>
        </p:nvSpPr>
        <p:spPr>
          <a:xfrm>
            <a:off x="4238612" y="4429132"/>
            <a:ext cx="6929486" cy="566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00"/>
              </a:lnSpc>
            </a:pPr>
            <a:r>
              <a:rPr lang="zh-TW" altLang="en-US" sz="24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旅宿組、遊程組、餐飲組、特產組、交通組報告</a:t>
            </a:r>
            <a:endParaRPr lang="en-US" altLang="zh-TW" sz="2400" b="1" dirty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6344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0178FA3-E90A-8BBD-98C4-60AC227456D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98238" y="6283325"/>
            <a:ext cx="893762" cy="487363"/>
          </a:xfrm>
        </p:spPr>
        <p:txBody>
          <a:bodyPr/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lang="en-US" altLang="zh-TW" spc="5" smtClean="0"/>
              <a:pPr marL="280035">
                <a:lnSpc>
                  <a:spcPts val="3820"/>
                </a:lnSpc>
              </a:pPr>
              <a:t>8</a:t>
            </a:fld>
            <a:endParaRPr lang="en-US" altLang="zh-TW" spc="5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50283EA7-2F0C-23C8-81EA-5E3343D57767}"/>
              </a:ext>
            </a:extLst>
          </p:cNvPr>
          <p:cNvSpPr txBox="1"/>
          <p:nvPr/>
        </p:nvSpPr>
        <p:spPr>
          <a:xfrm>
            <a:off x="1219200" y="2921168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PART</a:t>
            </a:r>
            <a:r>
              <a:rPr lang="en-US" altLang="zh-TW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6000" b="1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05</a:t>
            </a:r>
            <a:endParaRPr lang="zh-TW" altLang="en-US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" name="矩形: 圓角 8">
            <a:extLst>
              <a:ext uri="{FF2B5EF4-FFF2-40B4-BE49-F238E27FC236}">
                <a16:creationId xmlns:a16="http://schemas.microsoft.com/office/drawing/2014/main" xmlns="" id="{99ACEB28-CEC4-E487-FC92-7D6A343427B5}"/>
              </a:ext>
            </a:extLst>
          </p:cNvPr>
          <p:cNvSpPr/>
          <p:nvPr/>
        </p:nvSpPr>
        <p:spPr>
          <a:xfrm>
            <a:off x="4343400" y="2898720"/>
            <a:ext cx="5681690" cy="9906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標題 4">
            <a:extLst>
              <a:ext uri="{FF2B5EF4-FFF2-40B4-BE49-F238E27FC236}">
                <a16:creationId xmlns:a16="http://schemas.microsoft.com/office/drawing/2014/main" xmlns="" id="{479B1D4F-7A42-115D-3FF8-752E406DE31C}"/>
              </a:ext>
            </a:extLst>
          </p:cNvPr>
          <p:cNvSpPr txBox="1">
            <a:spLocks/>
          </p:cNvSpPr>
          <p:nvPr/>
        </p:nvSpPr>
        <p:spPr>
          <a:xfrm>
            <a:off x="4881554" y="3024132"/>
            <a:ext cx="4929222" cy="739775"/>
          </a:xfrm>
          <a:prstGeom prst="rect">
            <a:avLst/>
          </a:prstGeom>
        </p:spPr>
        <p:txBody>
          <a:bodyPr/>
          <a:lstStyle/>
          <a:p>
            <a:r>
              <a:rPr lang="zh-TW" altLang="en-US" sz="4400" b="1" dirty="0" smtClean="0">
                <a:ln w="0">
                  <a:noFill/>
                </a:ln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討論友善</a:t>
            </a:r>
            <a:r>
              <a:rPr lang="zh-TW" altLang="en-US" sz="4400" b="1" dirty="0">
                <a:ln w="0">
                  <a:noFill/>
                </a:ln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海洋倡議 	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4400" b="1" i="0" u="none" strike="noStrike" kern="0" cap="none" spc="0" normalizeH="0" baseline="0" noProof="0" dirty="0">
              <a:ln w="0">
                <a:noFill/>
              </a:ln>
              <a:solidFill>
                <a:schemeClr val="bg1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F8488C18-1318-9655-8AE1-27336A1EE9D7}"/>
              </a:ext>
            </a:extLst>
          </p:cNvPr>
          <p:cNvSpPr txBox="1"/>
          <p:nvPr/>
        </p:nvSpPr>
        <p:spPr>
          <a:xfrm>
            <a:off x="5953124" y="4429132"/>
            <a:ext cx="2428892" cy="5668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00"/>
              </a:lnSpc>
            </a:pPr>
            <a:r>
              <a:rPr lang="zh-TW" altLang="en-US" sz="2400" b="1" dirty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遊程組提案討論</a:t>
            </a:r>
            <a:endParaRPr lang="en-US" altLang="zh-TW" sz="2400" b="1" dirty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6344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70178FA3-E90A-8BBD-98C4-60AC227456D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98238" y="6283325"/>
            <a:ext cx="893762" cy="487363"/>
          </a:xfrm>
        </p:spPr>
        <p:txBody>
          <a:bodyPr/>
          <a:lstStyle/>
          <a:p>
            <a:pPr marL="280035">
              <a:lnSpc>
                <a:spcPts val="3820"/>
              </a:lnSpc>
            </a:pPr>
            <a:fld id="{81D60167-4931-47E6-BA6A-407CBD079E47}" type="slidenum">
              <a:rPr lang="en-US" altLang="zh-TW" spc="5" smtClean="0"/>
              <a:pPr marL="280035">
                <a:lnSpc>
                  <a:spcPts val="3820"/>
                </a:lnSpc>
              </a:pPr>
              <a:t>9</a:t>
            </a:fld>
            <a:endParaRPr lang="en-US" altLang="zh-TW" spc="5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50283EA7-2F0C-23C8-81EA-5E3343D57767}"/>
              </a:ext>
            </a:extLst>
          </p:cNvPr>
          <p:cNvSpPr txBox="1"/>
          <p:nvPr/>
        </p:nvSpPr>
        <p:spPr>
          <a:xfrm>
            <a:off x="1219200" y="2921168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PART</a:t>
            </a:r>
            <a:r>
              <a:rPr lang="en-US" altLang="zh-TW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6000" b="1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06</a:t>
            </a:r>
            <a:endParaRPr lang="zh-TW" altLang="en-US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" name="矩形: 圓角 8">
            <a:extLst>
              <a:ext uri="{FF2B5EF4-FFF2-40B4-BE49-F238E27FC236}">
                <a16:creationId xmlns:a16="http://schemas.microsoft.com/office/drawing/2014/main" xmlns="" id="{99ACEB28-CEC4-E487-FC92-7D6A343427B5}"/>
              </a:ext>
            </a:extLst>
          </p:cNvPr>
          <p:cNvSpPr/>
          <p:nvPr/>
        </p:nvSpPr>
        <p:spPr>
          <a:xfrm>
            <a:off x="4343400" y="2898720"/>
            <a:ext cx="4876800" cy="9906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標題 4">
            <a:extLst>
              <a:ext uri="{FF2B5EF4-FFF2-40B4-BE49-F238E27FC236}">
                <a16:creationId xmlns:a16="http://schemas.microsoft.com/office/drawing/2014/main" xmlns="" id="{479B1D4F-7A42-115D-3FF8-752E406DE31C}"/>
              </a:ext>
            </a:extLst>
          </p:cNvPr>
          <p:cNvSpPr txBox="1">
            <a:spLocks/>
          </p:cNvSpPr>
          <p:nvPr/>
        </p:nvSpPr>
        <p:spPr>
          <a:xfrm>
            <a:off x="5591944" y="3024132"/>
            <a:ext cx="2520280" cy="739775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400" b="1" dirty="0">
                <a:ln w="0">
                  <a:noFill/>
                </a:ln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臨時動議</a:t>
            </a:r>
            <a:endParaRPr kumimoji="0" lang="en-US" altLang="zh-CN" sz="4400" b="1" i="0" u="none" strike="noStrike" kern="0" cap="none" spc="0" normalizeH="0" baseline="0" noProof="0" dirty="0">
              <a:ln w="0">
                <a:noFill/>
              </a:ln>
              <a:solidFill>
                <a:schemeClr val="bg1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4088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8438</TotalTime>
  <Words>282</Words>
  <Application>Microsoft Office PowerPoint</Application>
  <PresentationFormat>自訂</PresentationFormat>
  <Paragraphs>73</Paragraphs>
  <Slides>10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Theme</vt:lpstr>
      <vt:lpstr>113年度澎湖觀光圈推動執行案</vt:lpstr>
      <vt:lpstr>會議議程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會議結束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林彥宇</dc:creator>
  <cp:lastModifiedBy>Bella</cp:lastModifiedBy>
  <cp:revision>274</cp:revision>
  <dcterms:created xsi:type="dcterms:W3CDTF">2023-04-12T05:12:52Z</dcterms:created>
  <dcterms:modified xsi:type="dcterms:W3CDTF">2024-08-16T14:18:25Z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2023-04-12T00:00:00Z</vt:filetime>
  </property>
  <property fmtid="{D5CDD505-2E9C-101B-9397-08002B2CF9AE}" pid="5" name="Producer">
    <vt:lpwstr>Microsoft® PowerPoint® 2019</vt:lpwstr>
  </property>
</Properties>
</file>